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18 BC and find Carthago Nova (Cartagena) on the southeast coast of Spain. Hannibal's march began here in spring 218 BC. Which mountain ranges stand between him and Rome?
https://chronoatlas.nl/?year=-218&lat=41.5&lng=3&zoom=4.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5b7d0a5bb8488daf7d933b12ad24601.jpeg"/>
  <Relationship Id="rId3" Type="http://schemas.openxmlformats.org/officeDocument/2006/relationships/hyperlink" Target="https://chronoatlas.nl/classroom/lesson/hannibal-crosses-the-alp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annibal-crosses-the-alp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b456562405238d81e1a8c533ccf262b2.jpeg"/>
  <Relationship Id="rId3" Type="http://schemas.openxmlformats.org/officeDocument/2006/relationships/hyperlink" Target="https://chronoatlas.nl/?year=-218&amp;lat=41.5&amp;lng=3&amp;zoom=4.6" TargetMode="External"/>
  <Relationship Id="rId4" Type="http://schemas.openxmlformats.org/officeDocument/2006/relationships/hyperlink" Target="https://chronoatlas.nl/classroom/lesson/hannibal-crosses-the-alp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annibal-crosses-the-alp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218-217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annibal crosses the Alp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9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nnibal-crosses-the-al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218 BC Hannibal led an army with elephants from Spain over the Pyrenees and the Alps into Italy. Students trace the route, weigh the losses and see why the march shocked Rom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Hannibal's route from Carthago Nova to northern Italy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Hannibal chose the land route over the Alps instead of the se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battles of the Trebia and Lake Trasimene and how Rome react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18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annibal-crosses-the-alp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18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starting poin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18 BC and find Carthago Nova (Cartagena) on the southeast coast of Spain. Hannibal's march began here in spring 218 BC. Which mountain ranges stand between him and Rom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annibal-crosses-the-alp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nnibal-crosses-the-alp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2026-10-31T04:27:48Z</dcterms:created>
  <dcterms:modified xsi:type="dcterms:W3CDTF">2026-10-31T04:27:48Z</dcterms:modified>
  <dc:title>Hannibal crosses the Alps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