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300 and turn on Trade Routes. Follow the Hanseatic League route from Novgorod to London. Which seas does it cross, and which towns lie on it?
https://chronoatlas.nl/?year=1300&lat=56&lng=15&zoom=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46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5cae44dab7d219626fbf5904e086e8a1.jpeg"/>
  <Relationship Id="rId3" Type="http://schemas.openxmlformats.org/officeDocument/2006/relationships/hyperlink" Target="https://chronoatlas.nl/classroom/lesson/hanseatic-leagu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hanseatic-leagu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f6ce6698e87f6d97783b07d76f1f9512.jpeg"/>
  <Relationship Id="rId3" Type="http://schemas.openxmlformats.org/officeDocument/2006/relationships/hyperlink" Target="https://chronoatlas.nl/?year=1300&amp;lat=56&amp;lng=15&amp;zoom=4" TargetMode="External"/>
  <Relationship Id="rId4" Type="http://schemas.openxmlformats.org/officeDocument/2006/relationships/hyperlink" Target="https://chronoatlas.nl/classroom/lesson/hanseatic-leagu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hanseatic-leagu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ANSEATIC LEAGUE  ·  1159-14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Hanseatic League: merchants of the Nort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63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nseatic-leagu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From Lübeck, German merchant towns build a trading network that stretches from London and Bruges to Bergen and Novgorod. Students follow the Hanseatic trade route, load a cog with herring, furs and grain, and see how merchants without a king could beat a kingdo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main Hanseatic trade route on the map and name its four great foreign offic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goods traded across the North Sea and the Baltic, and the ships that carried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league of towns could defend its interests against kings, as in the war with Denmark of 1367-137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hanseatic-leagu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trade rout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300 and turn on Trade Routes. Follow the Hanseatic League route from Novgorod to London. Which seas does it cross, and which towns lie on i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hanseatic-leagu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hanseatic-leagu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2026-10-31T00:58:51Z</dcterms:created>
  <dcterms:modified xsi:type="dcterms:W3CDTF">2026-10-31T00:58:51Z</dcterms:modified>
  <dc:title>The Hanseatic League: merchants of the North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