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79 BC and turn on Cities. Find Thebes, the royal and religious capital of the New Kingdom. How big is it compared with Memphis?
https://chronoatlas.nl/?year=-1479&lat=25.72&lng=32.62&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4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1a11ec6dc676ff1240636c8f57bc08b1.jpeg"/>
  <Relationship Id="rId3" Type="http://schemas.openxmlformats.org/officeDocument/2006/relationships/hyperlink" Target="https://chronoatlas.nl/classroom/lesson/hatshepsut-female-pharaoh"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atshepsut-female-pharaoh"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dc60388d437cae18548b81a159d9ada2.jpeg"/>
  <Relationship Id="rId3" Type="http://schemas.openxmlformats.org/officeDocument/2006/relationships/hyperlink" Target="https://chronoatlas.nl/?year=-1479&amp;lat=25.72&amp;lng=32.62&amp;zoom=7" TargetMode="External"/>
  <Relationship Id="rId4" Type="http://schemas.openxmlformats.org/officeDocument/2006/relationships/hyperlink" Target="https://chronoatlas.nl/classroom/lesson/hatshepsut-female-pharaoh"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atshepsut-female-pharaoh"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EW KINGDOM EGYPT  ·  ABOUT 1479-1458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Hatshepsut: the woman who became pharaoh]]></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9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tshepsut-female-pharao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Hatshepsut began as regent for a young king and made herself pharaoh. Students follow her building works at Thebes and her fleet to the land of Punt, and ask why later rulers tried to remove her from histor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Hatshepsut became pharaoh and how she presented her ru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bes, Deir el-Bahari and the likely region of Pun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explanations for why her images were later remov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479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atshepsut-female-pharaoh]]></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479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bes, the royal cit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79 BC and turn on Cities. Find Thebes, the royal and religious capital of the New Kingdom. How big is it compared with Memphi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atshepsut-female-pharaoh]]></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tshepsut-female-pharaoh]]></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2026-10-30T23:17:00Z</dcterms:created>
  <dcterms:modified xsi:type="dcterms:W3CDTF">2026-10-30T23:17:00Z</dcterms:modified>
  <dc:title>Hatshepsut: the woman who became pharaoh</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