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492 over the south of Lake Ontario. Find the label Ho-de-no-sau-nee-ga (Haudenosaunee) and the names of its nations in their own languages, such as Onundagaonoga (Onondaga). How many of the five can you find?
https://chronoatlas.nl/?year=1492&lat=43&lng=-76&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9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b4a567947bc99e6a9db9aac898f96dd1.jpeg"/>
  <Relationship Id="rId3" Type="http://schemas.openxmlformats.org/officeDocument/2006/relationships/hyperlink" Target="https://chronoatlas.nl/classroom/lesson/haudenosaunee-great-law-of-peac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haudenosaunee-great-law-of-peac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8b6a80413ed8884b50b99fe7e6e1e92.jpeg"/>
  <Relationship Id="rId3" Type="http://schemas.openxmlformats.org/officeDocument/2006/relationships/hyperlink" Target="https://chronoatlas.nl/?year=1492&amp;lat=43&amp;lng=-76&amp;zoom=6" TargetMode="External"/>
  <Relationship Id="rId4" Type="http://schemas.openxmlformats.org/officeDocument/2006/relationships/hyperlink" Target="https://chronoatlas.nl/classroom/lesson/haudenosaunee-great-law-of-peac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haudenosaunee-great-law-of-pea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HAUDENOSAUNEE CONFEDERACY  ·  BEFORE 1600-172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Haudenosaunee: the Great Law of Peac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94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audenosaunee-great-law-of-pea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Before Europeans arrived, five nations south of Lake Ontario agreed to stop fighting and govern together under the Great Law of Peace. Students explore how the Haudenosaunee Confederacy worked, the power of clan mothers, and its place in American history.]]></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he five original nations of the Haudenosaunee and locate them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Grand Council and the clan mothers shared powe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iscuss why historians disagree about when the confederacy was founded and how much it influenced other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492]]></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haudenosaunee-great-law-of-peac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492]]></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Five nation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492 over the south of Lake Ontario. Find the label Ho-de-no-sau-nee-ga (Haudenosaunee) and the names of its nations in their own languages, such as Onundagaonoga (Onondaga). How many of the five can you fin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haudenosaunee-great-law-of-peac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audenosaunee-great-law-of-peac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2026-10-31T04:58:25Z</dcterms:created>
  <dcterms:modified xsi:type="dcterms:W3CDTF">2026-10-31T04:58:25Z</dcterms:modified>
  <dc:title>The Haudenosaunee: the Great Law of Peace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