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600 and find the label Hausa States in the north of today's Nigeria. Which large states lie to its west and to its east?
https://chronoatlas.nl/?year=1600&lat=12&lng=8.5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0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c9875e300c2b125dee1c0f55cc8b3271.jpeg"/>
  <Relationship Id="rId3" Type="http://schemas.openxmlformats.org/officeDocument/2006/relationships/hyperlink" Target="https://chronoatlas.nl/classroom/lesson/hausa-city-states-kano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hausa-city-states-kano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e2add1d8357ae4fda4f1ce91fe23ab52.jpeg"/>
  <Relationship Id="rId3" Type="http://schemas.openxmlformats.org/officeDocument/2006/relationships/hyperlink" Target="https://chronoatlas.nl/?year=1600&amp;lat=12&amp;lng=8.5&amp;zoom=5.5" TargetMode="External"/>
  <Relationship Id="rId4" Type="http://schemas.openxmlformats.org/officeDocument/2006/relationships/hyperlink" Target="https://chronoatlas.nl/classroom/lesson/hausa-city-states-kano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hausa-city-states-kano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HAUSA CITY-STATES  ·  ABOUT 1400-18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Hausa cities: Kano, Katsina and Zazzau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46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ausa-city-states-kan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alled cities with busy markets, dye pits and scholars grew up across northern Nigeria. Students explore the Hausa city-states, their trade across the Sahara, and the warrior queen Amina whom history remembers but cannot pin dow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main Hausa cities: Kano, Katsina and Zaria (Zazzau)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Hausa cities grew rich from crafts and long-distance trad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Islam reached the Hausa cities and how rulers like Muhammad Rumfa used i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6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hausa-city-states-kano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6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Hausalan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600 and find the label Hausa States in the north of today's Nigeria. Which large states lie to its west and to its eas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hausa-city-states-ka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ausa-city-states-ka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2026-10-31T04:43:02Z</dcterms:created>
  <dcterms:modified xsi:type="dcterms:W3CDTF">2026-10-31T04:43:02Z</dcterms:modified>
  <dc:title>The Hausa cities: Kano, Katsina and Zazzau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