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880 and zoom in on the Hawaiian islands. Find the Kingdom of Hawaii. Which island is the largest?
https://chronoatlas.nl/?year=1880&lat=20.5&lng=-157&zoom=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16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5a1cd2f6ee466ffb67767a9690a44af1.jpeg"/>
  <Relationship Id="rId3" Type="http://schemas.openxmlformats.org/officeDocument/2006/relationships/hyperlink" Target="https://chronoatlas.nl/classroom/lesson/hawaii-kingdom-to-territory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hawaii-kingdom-to-territory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913c124768dcde3a5c95f02e9ee621f02.jpeg"/>
  <Relationship Id="rId3" Type="http://schemas.openxmlformats.org/officeDocument/2006/relationships/hyperlink" Target="https://chronoatlas.nl/?year=1880&amp;lat=20.5&amp;lng=-157&amp;zoom=6" TargetMode="External"/>
  <Relationship Id="rId4" Type="http://schemas.openxmlformats.org/officeDocument/2006/relationships/hyperlink" Target="https://chronoatlas.nl/classroom/lesson/hawaii-kingdom-to-territory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hawaii-kingdom-to-territory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PACIFIC KINGDOMS  ·  1810-1898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Hawaii: from kingdom to US territor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440  ·  Ages 12-15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hawaii-kingdom-to-territory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For most of the 1800s Hawaii is an independent kingdom with a palace, a constitution and treaties with the great powers. Then sugar planters overthrow its queen. Students ask how a nation lost its independence without a war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Kingdom of Hawaii from Kamehameha I to Queen Liliʻuokalani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sugar, foreign settlers and US interests led to the overthrow of 1893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iscuss how Native Hawaiians resisted annexation and how the overthrow is remembered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88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hawaii-kingdom-to-territory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88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 Pacific kingdom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880 and zoom in on the Hawaiian islands. Find the Kingdom of Hawaii. Which island is the largest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hawaii-kingdom-to-territory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hawaii-kingdom-to-territor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2026-10-31T05:42:09Z</dcterms:created>
  <dcterms:modified xsi:type="dcterms:W3CDTF">2026-10-31T05:42:09Z</dcterms:modified>
  <dc:title>Hawaii: from kingdom to US territory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