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00 and turn on Cities. Find Kyoto, then called Heian-kyo, "capital of peace and tranquillity". Compare its dot with other cities of the year 1000. Is it large or small?
https://chronoatlas.nl/?year=1000&lat=35.01&lng=135.77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8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12ad1a0303e1da9c021965dfaba7e411.jpeg"/>
  <Relationship Id="rId3" Type="http://schemas.openxmlformats.org/officeDocument/2006/relationships/hyperlink" Target="https://chronoatlas.nl/classroom/lesson/heian-japan-tale-of-genji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eian-japan-tale-of-genji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900570a944a24be7bd92ae930ce20ea2.jpeg"/>
  <Relationship Id="rId3" Type="http://schemas.openxmlformats.org/officeDocument/2006/relationships/hyperlink" Target="https://chronoatlas.nl/?year=1000&amp;lat=35.01&amp;lng=135.77&amp;zoom=5" TargetMode="External"/>
  <Relationship Id="rId4" Type="http://schemas.openxmlformats.org/officeDocument/2006/relationships/hyperlink" Target="https://chronoatlas.nl/classroom/lesson/heian-japan-tale-of-genji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eian-japan-tale-of-genji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HEIAN JAPAN  ·  794-118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eian Japan: the world of The Tale of Genji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06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eian-japan-tale-of-genj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Heian-kyo, today's Kyoto, court nobles lived for poetry and beauty, and a court lady wrote The Tale of Genji. Students explore Japan's classical age, the families who ruled behind the emperor and the warriors who would end i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life at the Heian court in Kyoto around the year 10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kana writing helped create Japanese literature, including The Tale of Genji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Fujiwara and then the samurai took power away from the emperor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eian-japan-tale-of-genji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apital of pea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00 and turn on Cities. Find Kyoto, then called Heian-kyo, "capital of peace and tranquillity". Compare its dot with other cities of the year 1000. Is it large or smal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eian-japan-tale-of-genj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eian-japan-tale-of-genj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2026-10-30T23:17:49Z</dcterms:created>
  <dcterms:modified xsi:type="dcterms:W3CDTF">2026-10-30T23:17:49Z</dcterms:modified>
  <dc:title>Heian Japan: the world of The Tale of Genji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