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240 BC on Alexandria, where the Museum paid scholars to work full time. Euclid wrote his geometry here around 300 BC; Eratosthenes was running the Library; doctors were studying the human body. Turn on Historical Events (Cultural) and find "Euclid Writes the Elements".
https://chronoatlas.nl/?year=-240&lat=31.2&lng=29.9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45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e996f5bc6ad84689bfe69e62dd28c171.jpeg"/>
  <Relationship Id="rId3" Type="http://schemas.openxmlformats.org/officeDocument/2006/relationships/hyperlink" Target="https://chronoatlas.nl/classroom/lesson/hellenistic-scienc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hellenistic-scienc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90d1ed648b19bfe49e6d13f49d79b5a2.jpeg"/>
  <Relationship Id="rId3" Type="http://schemas.openxmlformats.org/officeDocument/2006/relationships/hyperlink" Target="https://chronoatlas.nl/?year=-240&amp;lat=31.2&amp;lng=29.9&amp;zoom=6" TargetMode="External"/>
  <Relationship Id="rId4" Type="http://schemas.openxmlformats.org/officeDocument/2006/relationships/hyperlink" Target="https://chronoatlas.nl/classroom/lesson/hellenistic-scienc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hellenistic-scienc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HELLENISTIC WORLD  ·  300-100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rchimedes and the Hellenistic scientis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97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hellenistic-scien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the two centuries after Alexander, Greek scientists measured the Earth, proposed that it circles the sun, and built a bronze machine that predicted eclipses. Students meet Archimedes in Syracuse, Aristarchus and Hipparchus, and the Antikythera mechanism found in a shipwreck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Name three Hellenistic scientists and one discovery of each (for example Archimedes, Eratosthenes, Aristarchus, Hipparchus)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Syracuse, Alexandria, Samos and Rhodes and explain why science happened in these plac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Antikythera mechanism and what it tells us about Greek technology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24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hellenistic-scienc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24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cience in the capit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240 BC on Alexandria, where the Museum paid scholars to work full time. Euclid wrote his geometry here around 300 BC; Eratosthenes was running the Library; doctors were studying the human body. Turn on Historical Events (Cultural) and find "Euclid Writes the Elements"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hellenistic-scie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hellenistic-scie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2026-10-31T00:57:51Z</dcterms:created>
  <dcterms:modified xsi:type="dcterms:W3CDTF">2026-10-31T00:57:51Z</dcterms:modified>
  <dc:title>Archimedes and the Hellenistic scientists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