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30 and zoom in on the British Isles. Which kingdoms can you see? Note who ruled Ireland at this time.
https://chronoatlas.nl/?year=1530&lat=54&lng=-4&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57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befe387eb7a15ad3d10f91c05c8d9511.jpeg"/>
  <Relationship Id="rId3" Type="http://schemas.openxmlformats.org/officeDocument/2006/relationships/hyperlink" Target="https://chronoatlas.nl/classroom/lesson/henry-viii-english-reformatio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henry-viii-english-reformatio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f439d69b43e26fd68bd489ec685fc9a2.jpeg"/>
  <Relationship Id="rId3" Type="http://schemas.openxmlformats.org/officeDocument/2006/relationships/hyperlink" Target="https://chronoatlas.nl/?year=1530&amp;lat=54&amp;lng=-4&amp;zoom=5" TargetMode="External"/>
  <Relationship Id="rId4" Type="http://schemas.openxmlformats.org/officeDocument/2006/relationships/hyperlink" Target="https://chronoatlas.nl/classroom/lesson/henry-viii-english-reformatio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henry-viii-english-reformati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TUDOR ENGLAND  ·  1527-1547]]></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Henry VIII and the English Reformatio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24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enry-viii-english-reform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king wants a son and a new marriage; the pope says no. Students follow how Henry VIII broke with Rome, closed the monasteries and made himself head of the Church of England, and what that meant for ordinary peopl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Henry VIII broke with the pope in the 1530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at happened to England's monasteries between 1536 and 1541.]]></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how official religion in England changed under Henry, Edward VI, Mary I and Elizabeth I.]]></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3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henry-viii-english-reformatio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3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British Isles in 1530]]></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30 and zoom in on the British Isles. Which kingdoms can you see? Note who ruled Ireland at this tim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henry-viii-english-reformatio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enry-viii-english-reformatio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2026-10-31T04:51:45Z</dcterms:created>
  <dcterms:modified xsi:type="dcterms:W3CDTF">2026-10-31T04:51:45Z</dcterms:modified>
  <dc:title>Henry VIII and the English Reformation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