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83 and find the Qing Empire. Compare it with the Ming Empire in 1600. Which large regions did the Qing add to the north and west?
https://chronoatlas.nl/?year=1783&lat=38&lng=100&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8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61c321a990064247f8e0356c93aa9cd1.jpeg"/>
  <Relationship Id="rId3" Type="http://schemas.openxmlformats.org/officeDocument/2006/relationships/hyperlink" Target="https://chronoatlas.nl/classroom/lesson/high-qing-kangxi-qianlong"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igh-qing-kangxi-qianlong"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1e8cd720aa9f41e2e1862fd9266dccc2.jpeg"/>
  <Relationship Id="rId3" Type="http://schemas.openxmlformats.org/officeDocument/2006/relationships/hyperlink" Target="https://chronoatlas.nl/?year=1783&amp;lat=38&amp;lng=100&amp;zoom=3" TargetMode="External"/>
  <Relationship Id="rId4" Type="http://schemas.openxmlformats.org/officeDocument/2006/relationships/hyperlink" Target="https://chronoatlas.nl/classroom/lesson/high-qing-kangxi-qianlong"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igh-qing-kangxi-qianlo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G DYNASTY  ·  1661-179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High Qing: Kangxi to Qianlo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9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igh-qing-kangxi-qianlo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Under Kangxi, Yongzheng and Qianlong the Qing became the largest and richest state in Asia, and its population roughly doubled. Students explore the empire at its height and why Qianlong told a British envoy in 1793 that China needed nothing from Britai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growth of the Qing Empire under Kangxi, Yongzheng and Qianlo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Qing ruled an empire of many peopl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Qing limited trade with Europeans, using the Canton system and the Macartney missio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83]]></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igh-qing-kangxi-qianlong]]></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83]]></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Qing at its heigh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83 and find the Qing Empire. Compare it with the Ming Empire in 1600. Which large regions did the Qing add to the north and w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igh-qing-kangxi-qianlong]]></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igh-qing-kangxi-qianlong]]></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2026-10-31T09:22:35Z</dcterms:created>
  <dcterms:modified xsi:type="dcterms:W3CDTF">2026-10-31T09:22:35Z</dcterms:modified>
  <dc:title>The High Qing: Kangxi to Qianlong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