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200 BC and look at the Iberian Peninsula. Which parts are Roman after the war with Hannibal? Which peoples live in the rest?
https://chronoatlas.nl/?year=-200&lat=40&lng=-4&zoom=5.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853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3420fbe96bfde6f02984950e5dc8d621.jpeg"/>
  <Relationship Id="rId3" Type="http://schemas.openxmlformats.org/officeDocument/2006/relationships/hyperlink" Target="https://chronoatlas.nl/classroom/lesson/hispania-viriathus-and-numantia"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hispania-viriathus-and-numantia"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dc2294a71188e5f278960faa91bc5c92.jpeg"/>
  <Relationship Id="rId3" Type="http://schemas.openxmlformats.org/officeDocument/2006/relationships/hyperlink" Target="https://chronoatlas.nl/?year=-200&amp;lat=40&amp;lng=-4&amp;zoom=5.5" TargetMode="External"/>
  <Relationship Id="rId4" Type="http://schemas.openxmlformats.org/officeDocument/2006/relationships/hyperlink" Target="https://chronoatlas.nl/classroom/lesson/hispania-viriathus-and-numantia"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hispania-viriathus-and-numantia"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ROMAN REPUBLIC  ·  155-133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Hispania: Viriathus and Numantia resist Rom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05  ·  Ages 12-15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hispania-viriathus-and-numanti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Rome needed about 200 years to conquer the whole Iberian Peninsula. Students meet the Lusitanian leader Viriathus and the town of Numantia, and look at the conquest from the side of the conquere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Rome's conquest of Hispania took about 200 year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resistance of Viriathus and of Numantia.]]></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a Roman and an Iberian view of the same war.]]></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20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hispania-viriathus-and-numantia]]></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20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divided peninsula]]></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200 BC and look at the Iberian Peninsula. Which parts are Roman after the war with Hannibal? Which peoples live in the res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hispania-viriathus-and-numantia]]></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hispania-viriathus-and-numantia]]></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2026-10-30T23:17:38Z</dcterms:created>
  <dcterms:modified xsi:type="dcterms:W3CDTF">2026-10-30T23:17:38Z</dcterms:modified>
  <dc:title>Hispania: Viriathus and Numantia resist Rome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