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20 and find Germany. Zoom in on the small town of Weimar. Ask the atlas: "Why was Germany's new constitution written in Weimar?"
https://chronoatlas.nl/?year=1920&lat=50.98&lng=11.33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6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a4dbd0a71de2dcd811cd90207f038041.jpeg"/>
  <Relationship Id="rId3" Type="http://schemas.openxmlformats.org/officeDocument/2006/relationships/hyperlink" Target="https://chronoatlas.nl/classroom/lesson/hitler-rise-to-power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hitler-rise-to-power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3ee12b9346a9b681182a0b07957e1462.jpeg"/>
  <Relationship Id="rId3" Type="http://schemas.openxmlformats.org/officeDocument/2006/relationships/hyperlink" Target="https://chronoatlas.nl/?year=1920&amp;lat=50.98&amp;lng=11.33&amp;zoom=6" TargetMode="External"/>
  <Relationship Id="rId4" Type="http://schemas.openxmlformats.org/officeDocument/2006/relationships/hyperlink" Target="https://chronoatlas.nl/classroom/lesson/hitler-rise-to-power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hitler-rise-to-power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NTERWAR YEARS  ·  1919-193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ow Hitler took power in German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66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itler-rise-to-power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ermany's first democracy, the Weimar Republic, survived revolts and hyperinflation. Then the Depression struck. Students follow the Nazi party from a failed putsch in Munich to power in Berlin, and ask how a democracy can be destroyed from withi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problems of the Weimar Republic, such as the hyperinflation of 1923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Depression helped the Nazi party grow between 1928 and 1932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Hitler turned his appointment as chancellor into a dictatorship in 1933-1934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2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hitler-rise-to-powe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2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new republi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20 and find Germany. Zoom in on the small town of Weimar. Ask the atlas: "Why was Germany's new constitution written in Weimar?"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hitler-rise-to-pow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itler-rise-to-pow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2026-10-31T07:11:20Z</dcterms:created>
  <dcterms:modified xsi:type="dcterms:W3CDTF">2026-10-31T07:11:20Z</dcterms:modified>
  <dc:title>How Hitler took power in Germany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