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00 BC and find the area labeled Hittites in central Anatolia. Look at the mountains around the high plateau. How would they help defend a kingdom?
https://chronoatlas.nl/?year=-1500&lat=39.5&lng=34&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7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b2416aa1efb079d1b917c2a1846e6001.jpeg"/>
  <Relationship Id="rId3" Type="http://schemas.openxmlformats.org/officeDocument/2006/relationships/hyperlink" Target="https://chronoatlas.nl/classroom/lesson/hittite-empir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hittite-empir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094106c5be57a4850c0e67889d731922.jpeg"/>
  <Relationship Id="rId3" Type="http://schemas.openxmlformats.org/officeDocument/2006/relationships/hyperlink" Target="https://chronoatlas.nl/?year=-1500&amp;lat=39.5&amp;lng=34&amp;zoom=5" TargetMode="External"/>
  <Relationship Id="rId4" Type="http://schemas.openxmlformats.org/officeDocument/2006/relationships/hyperlink" Target="https://chronoatlas.nl/classroom/lesson/hittite-empir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hittite-empi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ITTITE EMPIRE  ·  ABOUT 1650-118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Hittites of Hattus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8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ittite-emp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a fortress capital in central Anatolia, the Hittite kings raided Babylon, fought Egypt and wrote the oldest texts in the language family that includes English. Students explore Hattusa, meet Queen Puduhepa and test an old myth about Hittite iron.]]></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Hattusa and the Hittite heartland and describe its geograph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Hittites were rediscovered and their language decipher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Hittites' relations with Babylon and Egyp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5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hittite-empir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5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Anatolian plateau]]></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00 BC and find the area labeled Hittites in central Anatolia. Look at the mountains around the high plateau. How would they help defend a kingdom?]]></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hittite-empir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ittite-empir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2026-10-30T23:20:53Z</dcterms:created>
  <dcterms:modified xsi:type="dcterms:W3CDTF">2026-10-30T23:20:53Z</dcterms:modified>
  <dc:title>The Hittites of Hattusa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