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look at Europe from the Netherlands to the Soviet Union. Ask the atlas: "Where did most Jews in Europe live before the Second World War?"
https://chronoatlas.nl/?year=1938&lat=52&lng=1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0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cf987675dc2f4ca632aa60f7c5b4c9d1.jpeg"/>
  <Relationship Id="rId3" Type="http://schemas.openxmlformats.org/officeDocument/2006/relationships/hyperlink" Target="https://chronoatlas.nl/classroom/lesson/holocaust-rescue-resistan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olocaust-rescue-resistan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ae35b2d2405733bcec12a8ea22416d92.jpeg"/>
  <Relationship Id="rId3" Type="http://schemas.openxmlformats.org/officeDocument/2006/relationships/hyperlink" Target="https://chronoatlas.nl/?year=1938&amp;lat=52&amp;lng=18&amp;zoom=4" TargetMode="External"/>
  <Relationship Id="rId4" Type="http://schemas.openxmlformats.org/officeDocument/2006/relationships/hyperlink" Target="https://chronoatlas.nl/classroom/lesson/holocaust-rescue-resistan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olocaust-rescue-resist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33-194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Holocaust: persecution, rescue and resista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olocaust-rescue-resista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etween 1933 and 1945 Nazi Germany moved step by step from excluding Jews to murdering about six million of them. Students learn how persecution grew, and use the map to find places where people resisted and rescued. Written with care for students aged 13 and old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teps by which Nazi Germany moved from discrimination to the murder of Europe's Jew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laces of rescue and resistance, such as Denmark, Kaunas and Warsaw.]]></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people made different choices: perpetrators, bystanders, rescuers and resister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olocaust-rescue-resistan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Jewish Europe in 1938]]></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look at Europe from the Netherlands to the Soviet Union. Ask the atlas: "Where did most Jews in Europe live before the Second World Wa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olocaust-rescue-resistan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olocaust-rescue-resistan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2026-10-31T04:26:50Z</dcterms:created>
  <dcterms:modified xsi:type="dcterms:W3CDTF">2026-10-31T04:26:50Z</dcterms:modified>
  <dc:title>The Holocaust: persecution, rescue and resistance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