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830 and turn on Historical Events. Find the event for the House of Wisdom in Baghdad. Why might a caliph pay scholars to translate books?
https://chronoatlas.nl/?year=830&lat=33.3&lng=44.4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88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15f1e3483bb47d63815d0d6cafd4faa41.jpeg"/>
  <Relationship Id="rId3" Type="http://schemas.openxmlformats.org/officeDocument/2006/relationships/hyperlink" Target="https://chronoatlas.nl/classroom/lesson/house-of-wisdom-baghdad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house-of-wisdom-baghdad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9e391ce171870311505e8f68e26d33032.jpeg"/>
  <Relationship Id="rId3" Type="http://schemas.openxmlformats.org/officeDocument/2006/relationships/hyperlink" Target="https://chronoatlas.nl/?year=830&amp;lat=33.3&amp;lng=44.4&amp;zoom=6" TargetMode="External"/>
  <Relationship Id="rId4" Type="http://schemas.openxmlformats.org/officeDocument/2006/relationships/hyperlink" Target="https://chronoatlas.nl/classroom/lesson/house-of-wisdom-baghdad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house-of-wisdom-baghdad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BBASID CALIPHATE  ·  ABOUT 800-90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House of Wisdo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93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house-of-wisdom-baghdad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Abbasid Baghdad, scholars translated Greek, Persian and Indian books into Arabic and added ideas of their own. Students explore the House of Wisdom and how knowledge traveled between cultur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the translation movement in Baghdad wa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e regions whose books were translated into Arabic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this knowledge later reached Europ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83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house-of-wisdom-baghdad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83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capital of learning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830 and turn on Historical Events. Find the event for the House of Wisdom in Baghdad. Why might a caliph pay scholars to translate book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house-of-wisdom-baghdad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house-of-wisdom-baghdad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2026-10-31T04:56:43Z</dcterms:created>
  <dcterms:modified xsi:type="dcterms:W3CDTF">2026-10-31T04:56:43Z</dcterms:modified>
  <dc:title>The House of Wisdom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