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37 and find the English lands in southwest France around Bordeaux. Why was it a problem that the king of England held these lands as a vassal of the king of France?
https://chronoatlas.nl/?year=1337&lat=46&lng=0&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2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6afe1e38362188bf4493f066a7246fd1.jpeg"/>
  <Relationship Id="rId3" Type="http://schemas.openxmlformats.org/officeDocument/2006/relationships/hyperlink" Target="https://chronoatlas.nl/classroom/lesson/hundred-years-war-1337"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hundred-years-war-1337"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2b2c9a1491a9251cb25b5456de5c0df2.jpeg"/>
  <Relationship Id="rId3" Type="http://schemas.openxmlformats.org/officeDocument/2006/relationships/hyperlink" Target="https://chronoatlas.nl/?year=1337&amp;lat=46&amp;lng=0&amp;zoom=5" TargetMode="External"/>
  <Relationship Id="rId4" Type="http://schemas.openxmlformats.org/officeDocument/2006/relationships/hyperlink" Target="https://chronoatlas.nl/classroom/lesson/hundred-years-war-1337"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hundred-years-war-1337"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LATE MIDDLE AGES  ·  1337-145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Hundred Years' Wa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74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undred-years-war-133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more than a century the kings of England claim the crown of France. Students follow the war from Sluys and Crécy to Agincourt, see why longbows mattered, and ask who really paid the price of a war fought mostly on French soil.]]></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kings of England and France went to war in 1337.]]></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main battles and English possessions in France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effects of the war on ordinary people and on the identity of both kingdom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37]]></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hundred-years-war-1337]]></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37]]></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king who is also a vassal]]></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37 and find the English lands in southwest France around Bordeaux. Why was it a problem that the king of England held these lands as a vassal of the king of Franc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hundred-years-war-1337]]></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undred-years-war-1337]]></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2026-10-31T04:27:28Z</dcterms:created>
  <dcterms:modified xsi:type="dcterms:W3CDTF">2026-10-31T04:27:28Z</dcterms:modified>
  <dc:title>The Hundred Years' War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