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 and zoom in on Basra, where the rivers of Iraq reach the Persian Gulf. Ibn al-Haytham was born here around 965. Which state rules Basra in this year?
https://chronoatlas.nl/?year=1000&lat=30.5&lng=47.8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64f8b792546aef47ab49db1334c8ac21.jpeg"/>
  <Relationship Id="rId3" Type="http://schemas.openxmlformats.org/officeDocument/2006/relationships/hyperlink" Target="https://chronoatlas.nl/classroom/lesson/ibn-al-haytham-science-of-ligh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bn-al-haytham-science-of-ligh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964ad7548132a2c9e38a9723a1760ec2.jpeg"/>
  <Relationship Id="rId3" Type="http://schemas.openxmlformats.org/officeDocument/2006/relationships/hyperlink" Target="https://chronoatlas.nl/?year=1000&amp;lat=30.5&amp;lng=47.8&amp;zoom=6" TargetMode="External"/>
  <Relationship Id="rId4" Type="http://schemas.openxmlformats.org/officeDocument/2006/relationships/hyperlink" Target="https://chronoatlas.nl/classroom/lesson/ibn-al-haytham-science-of-ligh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bn-al-haytham-science-of-ligh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ATIMID CALIPHATE  ·  ABOUT 965-104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bn al-Haytham and the science of ligh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08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bn-al-haytham-science-of-ligh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Fatimid Cairo, a scholar from Basra tested old ideas about light with careful experiments. Students discover how Ibn al-Haytham changed the way we understand seeing, and why testing ideas matte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in their own words how Ibn al-Haytham thought vision work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Basra and Fatimid Cairo and describe how a scholar moved between the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y experiments, and not only old books, became important in scien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bn-al-haytham-science-of-ligh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orn in Bas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 and zoom in on Basra, where the rivers of Iraq reach the Persian Gulf. Ibn al-Haytham was born here around 965. Which state rules Basra in this ye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bn-al-haytham-science-of-ligh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bn-al-haytham-science-of-l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2026-10-31T04:57:32Z</dcterms:created>
  <dcterms:modified xsi:type="dcterms:W3CDTF">2026-10-31T04:57:32Z</dcterms:modified>
  <dc:title>Ibn al-Haytham and the science of light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