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Stories and choose Ibn Battuta under Travel with. Watch the first steps from Tangier to Mecca. Why did one pilgrimage turn into a journey of almost thirty years?
https://chronoatlas.nl/?year=1325&lat=35.78&lng=-5.8&zoom=4.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1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71fbc0b9d5ed23063de8f964146106d1.jpeg"/>
  <Relationship Id="rId3" Type="http://schemas.openxmlformats.org/officeDocument/2006/relationships/hyperlink" Target="https://chronoatlas.nl/classroom/lesson/ibn-battuta-rihla-journe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bn-battuta-rihla-journe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a32a5bcbfd1ed22ea8dd985470f81012.jpeg"/>
  <Relationship Id="rId3" Type="http://schemas.openxmlformats.org/officeDocument/2006/relationships/hyperlink" Target="https://chronoatlas.nl/?year=1325&amp;lat=35.78&amp;lng=-5.8&amp;zoom=4.4" TargetMode="External"/>
  <Relationship Id="rId4" Type="http://schemas.openxmlformats.org/officeDocument/2006/relationships/hyperlink" Target="https://chronoatlas.nl/classroom/lesson/ibn-battuta-rihla-journe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bn-battuta-rihla-journe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ISLAMIC WORLD  ·  1325-135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bn Battuta: 29 years on the roa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bn-battuta-rihla-journe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young scholar from Tangier set out for Mecca in 1325 and spent most of the next 29 years on the road, from China to West Africa. Students follow Ibn Battuta's journey on the map and test his story like historia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Follow Ibn Battuta's route on the map and name at least six places he visi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shared faith, law and language helped him travel and find 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how reliable a travel account like the Rihla i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2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bn-battuta-rihla-journe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2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etting ou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Stories and choose Ibn Battuta under Travel with. Watch the first steps from Tangier to Mecca. Why did one pilgrimage turn into a journey of almost thirty yea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bn-battuta-rihla-journe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bn-battuta-rihla-journe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2026-10-31T01:57:34Z</dcterms:created>
  <dcterms:modified xsi:type="dcterms:W3CDTF">2026-10-31T01:57:34Z</dcterms:modified>
  <dc:title>Ibn Battuta: 29 years on the road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