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332. Find the Hafsid state centered on Tunis, where Ibn Khaldun was born this year. Which other states share North Africa with it?
https://chronoatlas.nl/?year=1332&lat=33&lng=5&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0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4122343939175b39da8034b1385a3c81.jpeg"/>
  <Relationship Id="rId3" Type="http://schemas.openxmlformats.org/officeDocument/2006/relationships/hyperlink" Target="https://chronoatlas.nl/classroom/lesson/ibn-khaldun-rise-and-fall-of-dynastie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ibn-khaldun-rise-and-fall-of-dynastie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7a6847b50c508583fc3f0633512508a2.jpeg"/>
  <Relationship Id="rId3" Type="http://schemas.openxmlformats.org/officeDocument/2006/relationships/hyperlink" Target="https://chronoatlas.nl/?year=1332&amp;lat=33&amp;lng=5&amp;zoom=4" TargetMode="External"/>
  <Relationship Id="rId4" Type="http://schemas.openxmlformats.org/officeDocument/2006/relationships/hyperlink" Target="https://chronoatlas.nl/classroom/lesson/ibn-khaldun-rise-and-fall-of-dynastie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ibn-khaldun-rise-and-fall-of-dynasti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EDIEVAL NORTH AFRICA  ·  1332-1406]]></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Ibn Khaldun and the rise and fall of dynastie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73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bn-khaldun-rise-and-fall-of-dynast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Born in Tunis and shaped by the Black Death, Ibn Khaldun asked why dynasties rise and fall. Students follow his life from Tunis to Cairo, meet his idea of group solidarity and test it on empires they know.]]></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Follow Ibn Khaldun's life from Tunis to Cairo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is idea of asabiyya, group solidarity, in their own word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Apply his cycle of rise and fall to one dynasty and judge whether it fit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332]]></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ibn-khaldun-rise-and-fall-of-dynastie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332]]></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Born in Tuni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332. Find the Hafsid state centered on Tunis, where Ibn Khaldun was born this year. Which other states share North Africa with i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ibn-khaldun-rise-and-fall-of-dynastie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bn-khaldun-rise-and-fall-of-dynastie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2026-10-31T05:00:11Z</dcterms:created>
  <dcterms:modified xsi:type="dcterms:W3CDTF">2026-10-31T05:00:11Z</dcterms:modified>
  <dc:title>Ibn Khaldun and the rise and fall of dynasties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