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000 and zoom in on Bukhara, west of Samarkand. Ibn Sina was born near here in 980 and studied in the ruler's great library. Why would a library attract a young scholar?
https://chronoatlas.nl/?year=1000&lat=39.77&lng=64.42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9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da50f865f80cebc54f3220fa78931bc1.jpeg"/>
  <Relationship Id="rId3" Type="http://schemas.openxmlformats.org/officeDocument/2006/relationships/hyperlink" Target="https://chronoatlas.nl/classroom/lesson/ibn-sina-and-al-razi-medicin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ibn-sina-and-al-razi-medicin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e7261b27a4270940b2d0a477a533bae2.jpeg"/>
  <Relationship Id="rId3" Type="http://schemas.openxmlformats.org/officeDocument/2006/relationships/hyperlink" Target="https://chronoatlas.nl/?year=1000&amp;lat=39.77&amp;lng=64.42&amp;zoom=6" TargetMode="External"/>
  <Relationship Id="rId4" Type="http://schemas.openxmlformats.org/officeDocument/2006/relationships/hyperlink" Target="https://chronoatlas.nl/classroom/lesson/ibn-sina-and-al-razi-medicin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ibn-sina-and-al-razi-medicin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ISLAMIC GOLDEN AGE  ·  ABOUT 865-1037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Ibn Sina, al-Razi and medieval medic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07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bn-sina-and-al-razi-medicin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wo doctors from Persian lands, al-Razi and Ibn Sina, wrote medical books that were used for centuries, even in Europe. Students follow their lives on the map and look at how hospitals worke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Rayy, Bukhara and Hamadan and connect them to al-Razi and Ibn Sina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one discovery of al-Razi and the importance of Ibn Sina's Canon of Medicin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hospitals in the Islamic world cared for patient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ibn-sina-and-al-razi-medicin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Bukha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000 and zoom in on Bukhara, west of Samarkand. Ibn Sina was born near here in 980 and studied in the ruler's great library. Why would a library attract a young schola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ibn-sina-and-al-razi-medicin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bn-sina-and-al-razi-medicin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2026-10-31T04:58:10Z</dcterms:created>
  <dcterms:modified xsi:type="dcterms:W3CDTF">2026-10-31T04:58:10Z</dcterms:modified>
  <dc:title>Ibn Sina, al-Razi and medieval medicine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