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0 BC and zoom in on the Vézère valley in southwest France, where Lascaux lies. Turn on Ice Age Seas: how far away was the Atlantic coast then?
https://chronoatlas.nl/?year=-15000&lat=45.05&lng=1.17&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0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b00e0c147fad7149fd6978076427c01.jpeg"/>
  <Relationship Id="rId3" Type="http://schemas.openxmlformats.org/officeDocument/2006/relationships/hyperlink" Target="https://chronoatlas.nl/classroom/lesson/ice-age-cave-ar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ce-age-cave-ar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524b175ad536fb25928bfdd3f24b212.jpeg"/>
  <Relationship Id="rId3" Type="http://schemas.openxmlformats.org/officeDocument/2006/relationships/hyperlink" Target="https://chronoatlas.nl/?year=-15000&amp;lat=45.05&amp;lng=1.17&amp;zoom=6" TargetMode="External"/>
  <Relationship Id="rId4" Type="http://schemas.openxmlformats.org/officeDocument/2006/relationships/hyperlink" Target="https://chronoatlas.nl/classroom/lesson/ice-age-cave-ar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ce-age-cave-a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LD STONE AGE  ·  40,000-15,000 YEARS AGO]]></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Ice Age cave art: Lascaux, Altamira and Sulawesi]]></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ce-age-cave-ar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orses, bison, lions and hand stencils glow on cave walls in France, Spain and Indonesia. Students find the painted caves on the map, learn how Ice Age artists worked, and debate why people painted in the dark.]]></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Lascaux, Chauvet, Altamira and the Maros caves on Sulawesi.]]></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Ice Age artists made paint and pictures, including hand stencil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at least two explanations for why people made cave ar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5,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ce-age-cave-ar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5,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Valley of painted cav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0 BC and zoom in on the Vézère valley in southwest France, where Lascaux lies. Turn on Ice Age Seas: how far away was the Atlantic coast the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ce-age-cave-ar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ce-age-cave-ar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2026-10-31T07:12:20Z</dcterms:created>
  <dcterms:modified xsi:type="dcterms:W3CDTF">2026-10-31T07:12:20Z</dcterms:modified>
  <dc:title>Ice Age cave art: Lascaux, Altamira and Sulawesi</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