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300 and zoom to the land north of the Bight of Benin. Find the label Benin. Ife, the sacred city of the Yoruba, lay north-west of it in the forest.
https://chronoatlas.nl/?year=1300&lat=7.5&lng=5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98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0d69507860a039c8665ec5cfcd5e7dc1.jpeg"/>
  <Relationship Id="rId3" Type="http://schemas.openxmlformats.org/officeDocument/2006/relationships/hyperlink" Target="https://chronoatlas.nl/classroom/lesson/ife-and-oyo-yoruba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ife-and-oyo-yoruba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8a47b97cf6aeac7af0e7fb957ed1bff2.jpeg"/>
  <Relationship Id="rId3" Type="http://schemas.openxmlformats.org/officeDocument/2006/relationships/hyperlink" Target="https://chronoatlas.nl/?year=1300&amp;lat=7.5&amp;lng=5&amp;zoom=6" TargetMode="External"/>
  <Relationship Id="rId4" Type="http://schemas.openxmlformats.org/officeDocument/2006/relationships/hyperlink" Target="https://chronoatlas.nl/classroom/lesson/ife-and-oyo-yoruba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ife-and-oyo-yorub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YORUBA KINGDOMS  ·  ABOUT 1100-1836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Ife and Oyo: the Yoruba kingdom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59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fe-and-oyo-yorub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fe, the sacred city of the Yoruba, produced some of the finest metal sculpture in the world. Later Oyo built a cavalry empire with a council that could depose its king. Students explore art, power and checks on powe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Ife in the forest and Oyo-Ile on the savanna and explain why the difference matter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Ife art and explain why some Europeans refused to believe it was African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Oyo Mesi council limited the power of the Alaafi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3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ife-and-oyo-yoruba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3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Forest and coas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300 and zoom to the land north of the Bight of Benin. Find the label Benin. Ife, the sacred city of the Yoruba, lay north-west of it in the forest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ife-and-oyo-yorub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fe-and-oyo-yorub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2026-10-31T02:26:48Z</dcterms:created>
  <dcterms:modified xsi:type="dcterms:W3CDTF">2026-10-31T02:26:48Z</dcterms:modified>
  <dc:title>Ife and Oyo: the Yoruba kingdoms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