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92 and zoom in on Busan, the Korean port closest to Japan. Why did the invasion start here?
https://chronoatlas.nl/?year=1592&lat=35.1&lng=129.04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6ef043458d4c20852e70f811c3992c11.jpeg"/>
  <Relationship Id="rId3" Type="http://schemas.openxmlformats.org/officeDocument/2006/relationships/hyperlink" Target="https://chronoatlas.nl/classroom/lesson/imjin-war-yi-sun-si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mjin-war-yi-sun-si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2e517891f8b8a0af0c1932ac6afdf582.jpeg"/>
  <Relationship Id="rId3" Type="http://schemas.openxmlformats.org/officeDocument/2006/relationships/hyperlink" Target="https://chronoatlas.nl/?year=1592&amp;lat=35.1&amp;lng=129.04&amp;zoom=7" TargetMode="External"/>
  <Relationship Id="rId4" Type="http://schemas.openxmlformats.org/officeDocument/2006/relationships/hyperlink" Target="https://chronoatlas.nl/classroom/lesson/imjin-war-yi-sun-si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mjin-war-yi-sun-si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JOSEON KOREA  ·  1592-159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Imjin War and Admiral Yi Sun-si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40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mjin-war-yi-sun-s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592 Toyotomi Hideyoshi sent a huge army into Korea on its way to conquer Ming China. Korea's armies collapsed, but Admiral Yi Sun-sin won battle after battle at sea. Students follow a seven-year war and ask how it shaped three countri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main events of the Imjin War from 1592 to 159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Admiral Yi Sun-sin and the Korean navy changed the course of the w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war's effects on Korea, Japan and Ming Chi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92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mjin-war-yi-sun-si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92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land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92 and zoom in on Busan, the Korean port closest to Japan. Why did the invasion start 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mjin-war-yi-sun-si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mjin-war-yi-sun-si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2026-10-31T03:24:30Z</dcterms:created>
  <dcterms:modified xsi:type="dcterms:W3CDTF">2026-10-31T03:24:30Z</dcterms:modified>
  <dc:title>The Imjin War and Admiral Yi Sun-sin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