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Stories (top left), play Empires of the Americas and stop at the step on the Inca in 1500. Zoom out: from which modern country to which does the empire stretch?
https://chronoatlas.nl/?year=1500&lat=-13.5&lng=-72&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9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d4984f94640a42170f4505bd80f5dc31.jpeg"/>
  <Relationship Id="rId3" Type="http://schemas.openxmlformats.org/officeDocument/2006/relationships/hyperlink" Target="https://chronoatlas.nl/classroom/lesson/inca-empire-tawantinsuyu"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nca-empire-tawantinsuyu"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badc2731696b8b191c83213daa9621a2.jpeg"/>
  <Relationship Id="rId3" Type="http://schemas.openxmlformats.org/officeDocument/2006/relationships/hyperlink" Target="https://chronoatlas.nl/?year=1500&amp;lat=-13.5&amp;lng=-72&amp;zoom=3.6" TargetMode="External"/>
  <Relationship Id="rId4" Type="http://schemas.openxmlformats.org/officeDocument/2006/relationships/hyperlink" Target="https://chronoatlas.nl/classroom/lesson/inca-empire-tawantinsuyu"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nca-empire-tawantinsuyu"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CA EMPIRE  ·  1438-153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awantinsuyu: the Inca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ca-empire-tawantinsuy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less than a century, the Inca built the largest empire of the Americas, stretching about 4,000 km along the Andes. Students explore how Tawantinsuyu was run from Cusco without money or writing, and why Machu Picchu surviv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ize of the Inca Empire in 1500 and name its four par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mit'a labour system, storehouses and khipu kept the empire runn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usco and Machu Picchu and explain why Machu Picchu was not "discovered" in 191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nca-empire-tawantinsuyu]]></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Inca on the sto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Stories (top left), play Empires of the Americas and stop at the step on the Inca in 1500. Zoom out: from which modern country to which does the empire stretc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nca-empire-tawantinsuyu]]></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ca-empire-tawantinsuyu]]></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2026-10-31T02:28:03Z</dcterms:created>
  <dcterms:modified xsi:type="dcterms:W3CDTF">2026-10-31T02:28:03Z</dcterms:modified>
  <dc:title>Tawantinsuyu: the Inca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