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500 and zoom out over the Inca Empire. Two main roads ran north to south, one along the coast and one through the mountains. Trace both with your finger. Which was harder to build?
https://chronoatlas.nl/?year=1500&lat=-15&lng=-72&zoom=3.8]]></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341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3e78d8d977c184c86cf761e78aa00831.jpeg"/>
  <Relationship Id="rId3" Type="http://schemas.openxmlformats.org/officeDocument/2006/relationships/hyperlink" Target="https://chronoatlas.nl/classroom/lesson/inca-roads-qhapaq-nan"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inca-roads-qhapaq-nan"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5a87ec8eae692e55e3496de782e85ba2.jpeg"/>
  <Relationship Id="rId3" Type="http://schemas.openxmlformats.org/officeDocument/2006/relationships/hyperlink" Target="https://chronoatlas.nl/?year=1500&amp;lat=-15&amp;lng=-72&amp;zoom=3.8" TargetMode="External"/>
  <Relationship Id="rId4" Type="http://schemas.openxmlformats.org/officeDocument/2006/relationships/hyperlink" Target="https://chronoatlas.nl/classroom/lesson/inca-roads-qhapaq-nan"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inca-roads-qhapaq-nan"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INCA EMPIRE  ·  1438-1533]]></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Qhapaq Ñan: the Inca road system]]></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04  ·  Ages 10-13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inca-roads-qhapaq-na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Roads of some 30,000 to 40,000 km tied the Inca Empire together, across deserts, mountain passes and gorges. Students follow the roads, the relay runners who raced along them and the grass bridges that are still rebuilt every year.]]></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Inca road system and explain what it was used for.]]></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chasqui relay runners and tambo way stations moved messages and good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Quito, Cusco and the Q'eswachaka bridge on the map.]]></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0-13]]></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5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inca-roads-qhapaq-nan]]></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5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One empire, one network]]></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500 and zoom out over the Inca Empire. Two main roads ran north to south, one along the coast and one through the mountains. Trace both with your finger. Which was harder to build?]]></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inca-roads-qhapaq-nan]]></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inca-roads-qhapaq-nan]]></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2026-10-31T03:25:45Z</dcterms:created>
  <dcterms:modified xsi:type="dcterms:W3CDTF">2026-10-31T03:25:45Z</dcterms:modified>
  <dc:title>Qhapaq Ñan: the Inca road system</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