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83 and look at India. How many states can you count where the Mughal Empire once ruled? Which one is the largest?
https://chronoatlas.nl/?year=1783&lat=22&lng=79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5c23fca77bfefcceadf1f665e15c3541.jpeg"/>
  <Relationship Id="rId3" Type="http://schemas.openxmlformats.org/officeDocument/2006/relationships/hyperlink" Target="https://chronoatlas.nl/classroom/lesson/india-eighteenth-centur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ndia-eighteenth-centur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75afdcfdec3b86f66f94004e75edae62.jpeg"/>
  <Relationship Id="rId3" Type="http://schemas.openxmlformats.org/officeDocument/2006/relationships/hyperlink" Target="https://chronoatlas.nl/?year=1783&amp;lat=22&amp;lng=79&amp;zoom=4" TargetMode="External"/>
  <Relationship Id="rId4" Type="http://schemas.openxmlformats.org/officeDocument/2006/relationships/hyperlink" Target="https://chronoatlas.nl/classroom/lesson/india-eighteenth-centur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ndia-eighteenth-centur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INDIA  ·  1707-179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ndia in the 1700s: new powers ris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92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ndia-eighteenth-centur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fter Aurangzeb died in 1707, the Mughal Empire broke into many states. Marathas, Afghans, Mysore and a British trading company fought for India. Students follow the century on the map and ask how a company came to rule Beng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Mughal Empire broke into successor states after 1707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rise of the Marathas, Mysore and the East India Compan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Battle of Plassey in 1757 began Company rule in Bengal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83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ndia-eighteenth-centur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83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any successo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83 and look at India. How many states can you count where the Mughal Empire once ruled? Which one is the large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ndia-eighteenth-centur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ndia-eighteenth-centu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2026-10-31T02:44:48Z</dcterms:created>
  <dcterms:modified xsi:type="dcterms:W3CDTF">2026-10-31T02:44:48Z</dcterms:modified>
  <dc:title>India in the 1700s: new powers rise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