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00 and turn on Historical Maps: a map of India in the 1700s appears. Then drag the slider to 1815. Which power is taking over more and more of India?
https://chronoatlas.nl/?year=1800&lat=22&lng=80&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4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24b450604ad456831a4662d459230e21.jpeg"/>
  <Relationship Id="rId3" Type="http://schemas.openxmlformats.org/officeDocument/2006/relationships/hyperlink" Target="https://chronoatlas.nl/classroom/lesson/indian-rebellion-1857"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indian-rebellion-1857"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c3b8a831b5b73f6d3c613b928e951d32.jpeg"/>
  <Relationship Id="rId3" Type="http://schemas.openxmlformats.org/officeDocument/2006/relationships/hyperlink" Target="https://chronoatlas.nl/?year=1800&amp;lat=22&amp;lng=80&amp;zoom=4" TargetMode="External"/>
  <Relationship Id="rId4" Type="http://schemas.openxmlformats.org/officeDocument/2006/relationships/hyperlink" Target="https://chronoatlas.nl/classroom/lesson/indian-rebellion-1857"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indian-rebellion-1857"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MPANY RULE IN INDIA  ·  1857-185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857: rebellion in Ind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99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ndian-rebellion-185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May 1857 Indian soldiers of the East India Company rise up, and the revolt spreads across northern India. Princes, soldiers and farmers fight the Company until 1858. Students follow the rebellion, meet Rani Lakshmibai and ask what the events should be call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causes of the rebellion of 1857, from the cartridge rumour to anger at Company ru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Meerut, Delhi, Lucknow and Jhansi and describe what happened the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British rule in India changed after 1858.]]></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indian-rebellion-1857]]></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India before 1857]]></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00 and turn on Historical Maps: a map of India in the 1700s appears. Then drag the slider to 1815. Which power is taking over more and more of Indi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indian-rebellion-1857]]></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indian-rebellion-1857]]></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2026-10-31T05:22:30Z</dcterms:created>
  <dcterms:modified xsi:type="dcterms:W3CDTF">2026-10-31T05:22:30Z</dcterms:modified>
  <dc:title>1857: rebellion in India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