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the Dutch East Indies. Zoom out to compare its size with the Netherlands. Roughly how many times bigger is it?
https://chronoatlas.nl/?year=1938&lat=-2&lng=115&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10352735908b908802ee810a440c261.jpeg"/>
  <Relationship Id="rId3" Type="http://schemas.openxmlformats.org/officeDocument/2006/relationships/hyperlink" Target="https://chronoatlas.nl/classroom/lesson/indonesian-independe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ndonesian-independe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0b597b282bfbfeebd73d1a601ad0f7a2.jpeg"/>
  <Relationship Id="rId3" Type="http://schemas.openxmlformats.org/officeDocument/2006/relationships/hyperlink" Target="https://chronoatlas.nl/?year=1938&amp;lat=-2&amp;lng=115&amp;zoom=3.5" TargetMode="External"/>
  <Relationship Id="rId4" Type="http://schemas.openxmlformats.org/officeDocument/2006/relationships/hyperlink" Target="https://chronoatlas.nl/classroom/lesson/indonesian-independe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ndonesian-independ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ECOLONIZATION  ·  1945-194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ndonesia: independence and the Dutc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0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onesian-independ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17 August 1945 Sukarno and Hatta proclaimed the independence of Indonesia. The Netherlands tried to restore its rule, and four years of war followed before the Dutch transferred sovereignty in December 1949. Students locate the key places on Java and compare Indonesian and Dutch memori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Indonesian nationalists declared independence on 17 August 194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war between the Netherlands and the Republic of Indonesia from 1945 to 194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Indonesians and Dutch people remember this perio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ndonesian-independe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olony of is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the Dutch East Indies. Zoom out to compare its size with the Netherlands. Roughly how many times bigger is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ndonesian-independe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onesian-independe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2026-10-31T02:04:11Z</dcterms:created>
  <dcterms:modified xsi:type="dcterms:W3CDTF">2026-10-31T02:04:11Z</dcterms:modified>
  <dc:title>Indonesia: independence and the Dutch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