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500 BC and find the Indus river and its tributaries in the northwest of South Asia. Find the area labeled Indus valley civilization. Is it bigger or smaller than Egypt on the map?
https://chronoatlas.nl/?year=-2500&lat=27&lng=70&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865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2cc9200422464cd3ffc7b3d2d2e7b921.jpeg"/>
  <Relationship Id="rId3" Type="http://schemas.openxmlformats.org/officeDocument/2006/relationships/hyperlink" Target="https://chronoatlas.nl/classroom/lesson/indus-valley-citie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indus-valley-citie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7ada1f10572f7bb1873b3007ad2e132.jpeg"/>
  <Relationship Id="rId3" Type="http://schemas.openxmlformats.org/officeDocument/2006/relationships/hyperlink" Target="https://chronoatlas.nl/?year=-2500&amp;lat=27&amp;lng=70&amp;zoom=5" TargetMode="External"/>
  <Relationship Id="rId4" Type="http://schemas.openxmlformats.org/officeDocument/2006/relationships/hyperlink" Target="https://chronoatlas.nl/classroom/lesson/indus-valley-citie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indus-valley-citi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INDUS VALLEY CIVILIZATION  ·  ABOUT 2600-19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Harappa and Mohenjo-daro: the Indus citie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0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ndus-valley-cit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Planned streets, covered drains and standard bricks: the Indus cities were among the best organized in the ancient world, yet we cannot read their writing. Students explore Harappa, Mohenjo-daro and Lothal, and ask why the cities empti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Indus river and the main Indus cities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planning and daily life of an Indus cit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Indus script is still undeciphered and weigh explanations for the cities' declin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5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indus-valley-citie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5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river civilizatio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500 BC and find the Indus river and its tributaries in the northwest of South Asia. Find the area labeled Indus valley civilization. Is it bigger or smaller than Egypt on the map?]]></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indus-valley-citie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ndus-valley-citie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2026-10-30T23:19:45Z</dcterms:created>
  <dcterms:modified xsi:type="dcterms:W3CDTF">2026-10-30T23:19:45Z</dcterms:modified>
  <dc:title>Harappa and Mohenjo-daro: the Indus cities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