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00 and zoom in on northern England. Find Manchester and its port, Liverpool, about 50 km to the west. Why would factories grow up between coal-rich hills and a sea port?
https://chronoatlas.nl/?year=1800&lat=53.6&lng=-2&zoom=6.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2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ddfb171e670ac68c4511684a0e8bef1.jpeg"/>
  <Relationship Id="rId3" Type="http://schemas.openxmlformats.org/officeDocument/2006/relationships/hyperlink" Target="https://chronoatlas.nl/classroom/lesson/industrial-revolution-mancheste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industrial-revolution-mancheste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d23b91eccc12ddd0b4e8261248c66d72.jpeg"/>
  <Relationship Id="rId3" Type="http://schemas.openxmlformats.org/officeDocument/2006/relationships/hyperlink" Target="https://chronoatlas.nl/?year=1800&amp;lat=53.6&amp;lng=-2&amp;zoom=6.5" TargetMode="External"/>
  <Relationship Id="rId4" Type="http://schemas.openxmlformats.org/officeDocument/2006/relationships/hyperlink" Target="https://chronoatlas.nl/classroom/lesson/industrial-revolution-mancheste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industrial-revolution-mancheste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NDUSTRIAL REVOLUTION  ·  1780-185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ottonopolis: Manchester and the factory ag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01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ndustrial-revolution-manchest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Steam engines, cotton mills and coal turn a small English town into the world's first great industrial city. Students follow cotton from the plantations of the American South to the mills of Manchester and weigh the progress and the misery of the factory ag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machines, steam power and coal changed the way goods were mad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living and working conditions in factory towns such as Manchester, including child labou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nnect British industry to cotton grown by enslaved people in the America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industrial-revolution-mancheste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Industrial Englan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00 and zoom in on northern England. Find Manchester and its port, Liverpool, about 50 km to the west. Why would factories grow up between coal-rich hills and a sea por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industrial-revolution-mancheste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ndustrial-revolution-mancheste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2026-10-31T05:36:29Z</dcterms:created>
  <dcterms:modified xsi:type="dcterms:W3CDTF">2026-10-31T05:36:29Z</dcterms:modified>
  <dc:title>Cottonopolis: Manchester and the factory age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