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077. Find the Holy Roman Empire and the Papal States. How much of Italy belongs to the empire?
https://chronoatlas.nl/?year=1077&lat=46&lng=11&zoom=4.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9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e7b2c5acbd9b5e146770f38377c59fb1.jpeg"/>
  <Relationship Id="rId3" Type="http://schemas.openxmlformats.org/officeDocument/2006/relationships/hyperlink" Target="https://chronoatlas.nl/classroom/lesson/investiture-controversy-canossa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investiture-controversy-canossa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17fa7de80788fd8fd143aa2d88e20b62.jpeg"/>
  <Relationship Id="rId3" Type="http://schemas.openxmlformats.org/officeDocument/2006/relationships/hyperlink" Target="https://chronoatlas.nl/?year=1077&amp;lat=46&amp;lng=11&amp;zoom=4.6" TargetMode="External"/>
  <Relationship Id="rId4" Type="http://schemas.openxmlformats.org/officeDocument/2006/relationships/hyperlink" Target="https://chronoatlas.nl/classroom/lesson/investiture-controversy-canossa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investiture-controversy-canossa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HOLY ROMAN EMPIRE  ·  1075-112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Pope against emperor: the road to Canoss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17  ·  Ages 13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nvestiture-controversy-canoss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January 1077 the king of Germany waits for three days in the snow outside a castle in Italy, begging the pope for forgiveness. Students unpack the struggle over who had the right to choose bishops, and why it shook medieval Europ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"investiture" means and why both pope and emperor wanted control of it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events at Canossa in 1077 and assess who really won ther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he compromise of the Concordat of Worms in 1122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077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investiture-controversy-canossa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077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Empire and papac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077. Find the Holy Roman Empire and the Papal States. How much of Italy belongs to the empir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investiture-controversy-canoss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nvestiture-controversy-canoss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2026-10-31T04:42:00Z</dcterms:created>
  <dcterms:modified xsi:type="dcterms:W3CDTF">2026-10-31T04:42:00Z</dcterms:modified>
  <dc:title>Pope against emperor: the road to Canossa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