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99 BC on the west coast of Anatolia. The Greek cities of Ionia, led by Miletus, were inside the Persian Empire and rebelled. Athens and Eretria sent ships, and in 498 BC the rebels burned the Persian provincial capital Sardis. Find Miletus and Sardis with the Cities layer on.
https://chronoatlas.nl/?year=-499&lat=38&lng=27.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dc3e4841e8631054e244ba66d96bf921.jpeg"/>
  <Relationship Id="rId3" Type="http://schemas.openxmlformats.org/officeDocument/2006/relationships/hyperlink" Target="https://chronoatlas.nl/classroom/lesson/ionian-revolt-and-marath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onian-revolt-and-marath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dc80e3413f3aa7eeb644a504a44e1ad2.jpeg"/>
  <Relationship Id="rId3" Type="http://schemas.openxmlformats.org/officeDocument/2006/relationships/hyperlink" Target="https://chronoatlas.nl/?year=-499&amp;lat=38&amp;lng=27.5&amp;zoom=6" TargetMode="External"/>
  <Relationship Id="rId4" Type="http://schemas.openxmlformats.org/officeDocument/2006/relationships/hyperlink" Target="https://chronoatlas.nl/classroom/lesson/ionian-revolt-and-marath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onian-revolt-and-marath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ERSIAN WARS  ·  499-49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rathon: Persia reaches Gree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onian-revolt-and-marath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the Greek cities of Ionia rebelled against Persia, Athens sent twenty ships to help. The revolt failed, and in 490 BC King Darius sent a fleet to punish Athens. Students follow the chain of events to the plain of Marathon, where an outnumbered army of citizens charg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Ionian Revolt (499-494 BC) led to the Persian expedition of 490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iletus, Eretria and Marathon and describe what happene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battle of Marathon and explain why it mattered so much to the Athenia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99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onian-revolt-and-marath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99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onia ris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99 BC on the west coast of Anatolia. The Greek cities of Ionia, led by Miletus, were inside the Persian Empire and rebelled. Athens and Eretria sent ships, and in 498 BC the rebels burned the Persian provincial capital Sardis. Find Miletus and Sardis with the Cities layer o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onian-revolt-and-marath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onian-revolt-and-marath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2026-10-31T04:28:35Z</dcterms:created>
  <dcterms:modified xsi:type="dcterms:W3CDTF">2026-10-31T04:28:35Z</dcterms:modified>
  <dc:title>Marathon: Persia reaches Greece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