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Iran, between the Caspian Sea and the Persian Gulf. Find Abadan on the Gulf, home to a giant oil refinery. Why did foreign powers care so much about Iran?
https://chronoatlas.nl/?year=1960&lat=32.5&lng=53&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5436415fe2744391dd1f2cbe6ca90c31.jpeg"/>
  <Relationship Id="rId3" Type="http://schemas.openxmlformats.org/officeDocument/2006/relationships/hyperlink" Target="https://chronoatlas.nl/classroom/lesson/iranian-revolution-1979"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ranian-revolution-1979"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fc4206d51bda75bc20664e252bd7c682.jpeg"/>
  <Relationship Id="rId3" Type="http://schemas.openxmlformats.org/officeDocument/2006/relationships/hyperlink" Target="https://chronoatlas.nl/?year=1960&amp;lat=32.5&amp;lng=53&amp;zoom=5" TargetMode="External"/>
  <Relationship Id="rId4" Type="http://schemas.openxmlformats.org/officeDocument/2006/relationships/hyperlink" Target="https://chronoatlas.nl/classroom/lesson/iranian-revolution-1979"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ranian-revolution-197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DDLE EAST  ·  1953-198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79: the Iranian Revolu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9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ranian-revolution-197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79 huge protests drove the Shah of Iran from his throne, and Ayatollah Khomeini returned from exile to build an Islamic republic. Students trace the story back to the coup of 1953, follow the revolution on the map and see how the hostage crisis changed Iran's relations with the We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ny Iranians turned against the Shah in the 1970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revolution of 1978-1979 unfolded and who l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hostage crisis of 1979-1981 changed relations between Iran and the United Stat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ranian-revolution-1979]]></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il and pow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Iran, between the Caspian Sea and the Persian Gulf. Find Abadan on the Gulf, home to a giant oil refinery. Why did foreign powers care so much about Ir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ranian-revolution-1979]]></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ranian-revolution-1979]]></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2026-10-31T04:31:20Z</dcterms:created>
  <dcterms:modified xsi:type="dcterms:W3CDTF">2026-10-31T04:31:20Z</dcterms:modified>
  <dc:title>1979: the Iranian Revolution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