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45 and zoom in on Ireland. Which state ruled it? Find Dublin, Cork and the west coast, where the famine hit hardest.
https://chronoatlas.nl/?year=1845&lat=53.3&lng=-8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3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8c7d5ef83dbb16a38e32ae4e513a11a1.jpeg"/>
  <Relationship Id="rId3" Type="http://schemas.openxmlformats.org/officeDocument/2006/relationships/hyperlink" Target="https://chronoatlas.nl/classroom/lesson/irish-great-famin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rish-great-famin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f4f2ea4e06697dec8fa728cb6aeed702.jpeg"/>
  <Relationship Id="rId3" Type="http://schemas.openxmlformats.org/officeDocument/2006/relationships/hyperlink" Target="https://chronoatlas.nl/?year=1845&amp;lat=53.3&amp;lng=-8&amp;zoom=6" TargetMode="External"/>
  <Relationship Id="rId4" Type="http://schemas.openxmlformats.org/officeDocument/2006/relationships/hyperlink" Target="https://chronoatlas.nl/classroom/lesson/irish-great-famin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rish-great-famin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VICTORIAN BRITAIN AND IRELAND  ·  1845-185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Great Famine in Irelan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23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rish-great-famin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hen blight destroys the potato crop from 1845, about a million people in Ireland die and more than a million leave. Students follow the famine from the fields to the emigrant ships and ask why a disaster inside the world's leading industrial power was so deadl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causes of the Great Famine, including blight, poverty and land ownershi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British government and others respond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effects of the famine on Ireland's population and on emigratio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4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rish-great-famin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4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reland in 184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45 and zoom in on Ireland. Which state ruled it? Find Dublin, Cork and the west coast, where the famine hit hardes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rish-great-famin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rish-great-famin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2026-10-31T05:21:46Z</dcterms:created>
  <dcterms:modified xsi:type="dcterms:W3CDTF">2026-10-31T05:21:46Z</dcterms:modified>
  <dc:title>The Great Famine in Ireland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