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14. Ireland is part of the United Kingdom of Great Britain and Ireland. Find Dublin and Belfast. Which of the two lies closer to Scotland?
https://chronoatlas.nl/?year=1914&lat=54&lng=-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5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7812f4a1a7d7e92bf2184d8c1dea7161.jpeg"/>
  <Relationship Id="rId3" Type="http://schemas.openxmlformats.org/officeDocument/2006/relationships/hyperlink" Target="https://chronoatlas.nl/classroom/lesson/irish-independenc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rish-independenc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b7a103ab2aba2f89ba3a49369f8ee042.jpeg"/>
  <Relationship Id="rId3" Type="http://schemas.openxmlformats.org/officeDocument/2006/relationships/hyperlink" Target="https://chronoatlas.nl/?year=1914&amp;lat=54&amp;lng=-5&amp;zoom=5.5" TargetMode="External"/>
  <Relationship Id="rId4" Type="http://schemas.openxmlformats.org/officeDocument/2006/relationships/hyperlink" Target="https://chronoatlas.nl/classroom/lesson/irish-independenc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rish-independenc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IRISH INDEPENDENCE  ·  1916-192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Ireland 1916-1922: from Easter Rising to Free St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62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rish-independen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t Easter 1916 rebels in Dublin proclaimed an Irish Republic. Six years later most of Ireland was a self-governing Free State, while six counties in the north stayed British. Students compare the 1914 and 1938 maps and weigh the hopes of nationalists and unionist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happened in Dublin during the Easter Rising of 1916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Ireland was divided in 1920-1922 and locate Northern Ireland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unionist and nationalist views on Ireland's futur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14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rish-independenc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14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One kingdo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14. Ireland is part of the United Kingdom of Great Britain and Ireland. Find Dublin and Belfast. Which of the two lies closer to Scotlan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rish-independe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rish-independ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2026-10-31T02:04:03Z</dcterms:created>
  <dcterms:modified xsi:type="dcterms:W3CDTF">2026-10-31T02:04:03Z</dcterms:modified>
  <dc:title>Ireland 1916-1922: from Easter Rising to Free State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