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60. Find Stettin (Szczecin) on the Baltic and Trieste on the Adriatic. Draw a line between them with your finger. Which countries lie east of it?
https://chronoatlas.nl/?year=1960&lat=49.5&lng=14.5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b31c4b1fc4ba99071b63f36b5a17bf01.jpeg"/>
  <Relationship Id="rId3" Type="http://schemas.openxmlformats.org/officeDocument/2006/relationships/hyperlink" Target="https://chronoatlas.nl/classroom/lesson/iron-curtain-marshall-pla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ron-curtain-marshall-pla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5e258032ed7285cef5a7c52f3808d352.jpeg"/>
  <Relationship Id="rId3" Type="http://schemas.openxmlformats.org/officeDocument/2006/relationships/hyperlink" Target="https://chronoatlas.nl/?year=1960&amp;lat=49.5&amp;lng=14.5&amp;zoom=4.5" TargetMode="External"/>
  <Relationship Id="rId4" Type="http://schemas.openxmlformats.org/officeDocument/2006/relationships/hyperlink" Target="https://chronoatlas.nl/classroom/lesson/iron-curtain-marshall-pla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ron-curtain-marshall-pla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OLD WAR  ·  1946-195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Iron Curtain and the Marshall Pl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07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ron-curtain-marshall-pla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946 Churchill warned that an "iron curtain" had come down across Europe. America answered with the Marshall Plan and NATO; the Soviet Union with its own bloc and the Warsaw Pact. Students draw the line on the map and see how Europe split in tw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Churchill meant by an "iron curtain" in 1946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aims of the Marshall Plan and why Stalin rejected i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Show on the map how Europe split into NATO and Warsaw Pact countries by 1955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6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ron-curtain-marshall-pla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6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tettin to Triest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60. Find Stettin (Szczecin) on the Baltic and Trieste on the Adriatic. Draw a line between them with your finger. Which countries lie east of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ron-curtain-marshall-pl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ron-curtain-marshall-pl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2026-10-31T05:22:29Z</dcterms:created>
  <dcterms:modified xsi:type="dcterms:W3CDTF">2026-10-31T05:22:29Z</dcterms:modified>
  <dc:title>The Iron Curtain and the Marshall Plan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