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879 and find Zululand. Which British colony borders it to the south-west? Which river forms part of the border?
https://chronoatlas.nl/?year=1879&lat=-28.3&lng=31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43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5ae81860701f251ab0764bac6cda8ae71.jpeg"/>
  <Relationship Id="rId3" Type="http://schemas.openxmlformats.org/officeDocument/2006/relationships/hyperlink" Target="https://chronoatlas.nl/classroom/lesson/isandlwana-1879-zulu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isandlwana-1879-zulu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ab10246f36d4d0a63e9aa10a04e4f302.jpeg"/>
  <Relationship Id="rId3" Type="http://schemas.openxmlformats.org/officeDocument/2006/relationships/hyperlink" Target="https://chronoatlas.nl/?year=1879&amp;lat=-28.3&amp;lng=31&amp;zoom=6" TargetMode="External"/>
  <Relationship Id="rId4" Type="http://schemas.openxmlformats.org/officeDocument/2006/relationships/hyperlink" Target="https://chronoatlas.nl/classroom/lesson/isandlwana-1879-zulu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isandlwana-1879-zulu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NGLO-ZULU WAR  ·  1879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Isandlwana 1879: the Zulu kingdom fights back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37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sandlwana-1879-zulu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January 1879 Britain invaded the Zulu kingdom, and at Isandlwana a Zulu army defeated a British force armed with rifles and cannon. Students follow King Cetshwayo's war from the ultimatum to the fall of Ulundi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Zululand, the Buffalo river border, Isandlwana, Rorke's Drift and Ulundi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Britain invaded the Zulu kingdom in 1879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why the Zulu army won at Isandlwana and why it lost the wa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879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isandlwana-1879-zulu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879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Zululan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879 and find Zululand. Which British colony borders it to the south-west? Which river forms part of the border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isandlwana-1879-zulu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isandlwana-1879-zulu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2026-10-31T09:14:25Z</dcterms:created>
  <dcterms:modified xsi:type="dcterms:W3CDTF">2026-10-31T09:14:25Z</dcterms:modified>
  <dc:title>Isandlwana 1879: the Zulu kingdom fights back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