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950 BC. The map shows a "Kingdom of David and Solomon" stretching from the Red Sea to the Euphrates, following the Bible. Many historians think the real kingdom was far smaller. Find Jerusalem with the Cities layer and compare the kingdom with the size of Egypt.
https://chronoatlas.nl/?year=-950&lat=32.5&lng=36.5&zoom=5.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1852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56ee3e79d5042d862bf053200a564d41.jpeg"/>
  <Relationship Id="rId3" Type="http://schemas.openxmlformats.org/officeDocument/2006/relationships/hyperlink" Target="https://chronoatlas.nl/classroom/lesson/israel-and-judah"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israel-and-judah"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c5888f12cef48a0d5609e9ebd3a7d32e2.jpeg"/>
  <Relationship Id="rId3" Type="http://schemas.openxmlformats.org/officeDocument/2006/relationships/hyperlink" Target="https://chronoatlas.nl/?year=-950&amp;lat=32.5&amp;lng=36.5&amp;zoom=5.5" TargetMode="External"/>
  <Relationship Id="rId4" Type="http://schemas.openxmlformats.org/officeDocument/2006/relationships/hyperlink" Target="https://chronoatlas.nl/classroom/lesson/israel-and-judah"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israel-and-judah"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ANCIENT ISRAEL  ·  1000-701 BC]]></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Israel and Judah: two small kingdoms between empires]]></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44  ·  Ages 12-15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israel-and-judah]]></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The Bible tells of David and Solomon; archaeology adds the stones. Students follow the two kingdoms of Israel and Judah as Assyria closes in, and ask how a small people kept its identity when its state was crushed.]]></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Jerusalem and Samaria and explain which kingdom each ruled.]]></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what happened to the northern kingdom of Israel in 722 BC and to Judah in 701 BC.]]></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Give one example where archaeology and the Bible agree and one where historians still debate.]]></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2-15]]></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950 BC]]></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israel-and-judah]]></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950 BC]]></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A united kingdom?]]></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950 BC. The map shows a "Kingdom of David and Solomon" stretching from the Red Sea to the Euphrates, following the Bible. Many historians think the real kingdom was far smaller. Find Jerusalem with the Cities layer and compare the kingdom with the size of Egypt.]]></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israel-and-judah]]></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israel-and-judah]]></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40">
  <a:themeElements>
    <a:clrScheme name="Theme4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2026-10-30T23:17:32Z</dcterms:created>
  <dcterms:modified xsi:type="dcterms:W3CDTF">2026-10-30T23:17:32Z</dcterms:modified>
  <dc:title>Israel and Judah: two small kingdoms between empires</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