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0 and find Mandatory Palestine, ruled by Britain after the First World War. Find Jerusalem, Jaffa and Haifa. Which countries are its neighbors?
https://chronoatlas.nl/?year=1930&lat=31.8&lng=35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372d922b94df3cbe458a1dddf91e3831.jpeg"/>
  <Relationship Id="rId3" Type="http://schemas.openxmlformats.org/officeDocument/2006/relationships/hyperlink" Target="https://chronoatlas.nl/classroom/lesson/israel-palestine-1948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srael-palestine-1948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5cad48f67288627faeb9268aad28fb92.jpeg"/>
  <Relationship Id="rId3" Type="http://schemas.openxmlformats.org/officeDocument/2006/relationships/hyperlink" Target="https://chronoatlas.nl/?year=1930&amp;lat=31.8&amp;lng=35&amp;zoom=6.5" TargetMode="External"/>
  <Relationship Id="rId4" Type="http://schemas.openxmlformats.org/officeDocument/2006/relationships/hyperlink" Target="https://chronoatlas.nl/classroom/lesson/israel-palestine-1948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srael-palestine-1948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IDDLE EAST  ·  1947-194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948: Israel and the Palestinian Nakb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69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srael-palestine-19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47 the United Nations proposed to divide British Palestine into a Jewish and an Arab state. In May 1948 Israel declared independence, and war followed. For Israelis 1948 means independence; for Palestinians it is the Nakba, the catastrophe. Students study both stories with the map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ompeting claims of Jews and Palestinian Arabs to the land of the British Mandat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UN partition plan of 1947 and the war of 1948-194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1948 is remembered as Independence by Israelis and as the Nakba (catastrophe) by Palestinia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srael-palestine-1948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mand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0 and find Mandatory Palestine, ruled by Britain after the First World War. Find Jerusalem, Jaffa and Haifa. Which countries are its neighbo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srael-palestine-194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srael-palestine-194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2026-10-31T05:42:04Z</dcterms:created>
  <dcterms:modified xsi:type="dcterms:W3CDTF">2026-10-31T05:42:04Z</dcterms:modified>
  <dc:title>1948: Israel and the Palestinian Nakba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