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48 and zoom in on Italy. Count the states. Which parts of northern Italy belonged to Austria?
https://chronoatlas.nl/?year=1848&lat=42.5&lng=12.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71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76a17cb4ef1d82e7a0c3c119bcfd3b91.jpeg"/>
  <Relationship Id="rId3" Type="http://schemas.openxmlformats.org/officeDocument/2006/relationships/hyperlink" Target="https://chronoatlas.nl/classroom/lesson/italian-unificati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italian-unificati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ae4bc083c1f56c0be026fc016f4c4e12.jpeg"/>
  <Relationship Id="rId3" Type="http://schemas.openxmlformats.org/officeDocument/2006/relationships/hyperlink" Target="https://chronoatlas.nl/?year=1848&amp;lat=42.5&amp;lng=12.5&amp;zoom=5" TargetMode="External"/>
  <Relationship Id="rId4" Type="http://schemas.openxmlformats.org/officeDocument/2006/relationships/hyperlink" Target="https://chronoatlas.nl/classroom/lesson/italian-unificati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italian-unifica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ISORGIMENTO  ·  1848-187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Italy united: Cavour, Garibaldi and the Risorgimento]]></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26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talian-unific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848 Italy is a patchwork of kingdoms, duchies and Austrian provinces. By 1871 it is one kingdom with Rome as its capital. Students follow Cavour's diplomacy, Garibaldi's Thousand and the popular votes that made Ital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map of Italy in 1848 and 1880 and name the states that disappear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roles of Cavour, Garibaldi, Mazzini and King Victor Emmanuel II.]]></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war, diplomacy and popular votes combined to unite Ital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4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italian-unificati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4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Italy before unificatio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48 and zoom in on Italy. Count the states. Which parts of northern Italy belonged to Austri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italian-unificati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talian-unificati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2026-10-31T07:14:17Z</dcterms:created>
  <dcterms:modified xsi:type="dcterms:W3CDTF">2026-10-31T07:14:17Z</dcterms:modified>
  <dc:title>Italy united: Cavour, Garibaldi and the Risorgimento</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