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compare Italy with France. Is Italy one state? Why was a rich but divided Italy a tempting target?
https://chronoatlas.nl/?year=1500&lat=45&lng=7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78ec8834f63fe64725496169668284b1.jpeg"/>
  <Relationship Id="rId3" Type="http://schemas.openxmlformats.org/officeDocument/2006/relationships/hyperlink" Target="https://chronoatlas.nl/classroom/lesson/italian-wars-machiavell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talian-wars-machiavell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15b6e9417def124b547df15ed465d492.jpeg"/>
  <Relationship Id="rId3" Type="http://schemas.openxmlformats.org/officeDocument/2006/relationships/hyperlink" Target="https://chronoatlas.nl/?year=1500&amp;lat=45&amp;lng=7&amp;zoom=4.5" TargetMode="External"/>
  <Relationship Id="rId4" Type="http://schemas.openxmlformats.org/officeDocument/2006/relationships/hyperlink" Target="https://chronoatlas.nl/classroom/lesson/italian-wars-machiavell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talian-wars-machiavell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TALIAN RENAISSANCE  ·  1494-155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Italian Wars and Machiavell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12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talian-wars-machiavell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ance and Spain fight over Italy for more than sixty years. In Florence an out-of-work official writes The Prince, a handbook on how rulers keep power. Students follow the armies on the map and test Machiavelli's advic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France and Spain fought over Italy between 1494 and 155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ree places where the Italian Wars were fought or decid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ummarise one idea from Machiavelli's The Prince and judge whether it is good advi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talian-wars-machiavell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divided priz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compare Italy with France. Is Italy one state? Why was a rich but divided Italy a tempting targe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talian-wars-machiavell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talian-wars-machiavell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2026-10-31T04:29:42Z</dcterms:created>
  <dcterms:modified xsi:type="dcterms:W3CDTF">2026-10-31T04:29:42Z</dcterms:modified>
  <dc:title>The Italian Wars and Machiavelli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