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70 and zoom out over the Pacific Ocean. Find Tahiti, New Zealand, the east coast of Australia and Hawai'i. People had lived on all of them long before Cook. How did they get there?
https://chronoatlas.nl/?year=1770&lat=-10&lng=-170&zoom=2.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4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a3786474f4746cea008b1ea8786d02f1.jpeg"/>
  <Relationship Id="rId3" Type="http://schemas.openxmlformats.org/officeDocument/2006/relationships/hyperlink" Target="https://chronoatlas.nl/classroom/lesson/james-cook-pacific-voyage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ames-cook-pacific-voyage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a401ff3e4d0db5f9b650077dac35dc12.jpeg"/>
  <Relationship Id="rId3" Type="http://schemas.openxmlformats.org/officeDocument/2006/relationships/hyperlink" Target="https://chronoatlas.nl/?year=1770&amp;lat=-10&amp;lng=-170&amp;zoom=2.2" TargetMode="External"/>
  <Relationship Id="rId4" Type="http://schemas.openxmlformats.org/officeDocument/2006/relationships/hyperlink" Target="https://chronoatlas.nl/classroom/lesson/james-cook-pacific-voyage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ames-cook-pacific-voyag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ACIFIC ENCOUNTERS  ·  1768-177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ames Cook and the Pacific]]></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90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mes-cook-pacific-voyag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hree voyages James Cook charts more of the Pacific than any European before him. Students follow his ships from Tahiti to New Zealand, Australia and Hawai'i, meet the Pacific navigators and Indigenous peoples he encountered, and ask what these meetings meant for both sid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Cook's voyages on the map and name three places he reach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scientific aims of the voyages, such as observing the transit of Venu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ncounters from the point of view of Pacific peoples as well as Europea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7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ames-cook-pacific-voyage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7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sea of island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70 and zoom out over the Pacific Ocean. Find Tahiti, New Zealand, the east coast of Australia and Hawai'i. People had lived on all of them long before Cook. How did they get t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ames-cook-pacific-voyage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ames-cook-pacific-voyage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2026-10-31T05:22:29Z</dcterms:created>
  <dcterms:modified xsi:type="dcterms:W3CDTF">2026-10-31T05:22:29Z</dcterms:modified>
  <dc:title>James Cook and the Pacific</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