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92 over Chesapeake Bay and find the labels Powhatan and Pamunkey. This was Tsenacommacah, the land of about 30 nations led by Wahunsenacawh, known as Chief Powhatan. In 1607 the English built Jamestown here. Whose permission did they ask?
https://chronoatlas.nl/?year=1492&lat=37.5&lng=-76.6&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8c21fae4fbdd6361164c011cbc1a0b1.jpeg"/>
  <Relationship Id="rId3" Type="http://schemas.openxmlformats.org/officeDocument/2006/relationships/hyperlink" Target="https://chronoatlas.nl/classroom/lesson/jamestown-plymouth-native-lan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jamestown-plymouth-native-lan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a22e2f3a4b21d5f774fa9f583dce2192.jpeg"/>
  <Relationship Id="rId3" Type="http://schemas.openxmlformats.org/officeDocument/2006/relationships/hyperlink" Target="https://chronoatlas.nl/?year=1492&amp;lat=37.5&amp;lng=-76.6&amp;zoom=7" TargetMode="External"/>
  <Relationship Id="rId4" Type="http://schemas.openxmlformats.org/officeDocument/2006/relationships/hyperlink" Target="https://chronoatlas.nl/classroom/lesson/jamestown-plymouth-native-lan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jamestown-plymouth-native-lan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NGLISH COLONIES  ·  1607-167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Jamestown and Plymouth: colonies on Native lan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92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mestown-plymouth-native-la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first lasting English colonies in North America were built in the homelands of the Powhatan and the Wampanoag. Students explore how both sides first needed each other, why relations broke down, and how the first Thanksgiving is remembered in different way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Jamestown and Plymouth and name the Native nations whose land they were built 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early English colonists depended on Native help and trad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relations broke down, up to King Philip's War of 1675-1676.]]></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9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jamestown-plymouth-native-lan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9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senacommacah]]></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92 over Chesapeake Bay and find the labels Powhatan and Pamunkey. This was Tsenacommacah, the land of about 30 nations led by Wahunsenacawh, known as Chief Powhatan. In 1607 the English built Jamestown here. Whose permission did they ask?]]></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jamestown-plymouth-native-lan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mestown-plymouth-native-lan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2026-10-31T04:55:52Z</dcterms:created>
  <dcterms:modified xsi:type="dcterms:W3CDTF">2026-10-31T04:55:52Z</dcterms:modified>
  <dc:title>Jamestown and Plymouth: colonies on Native land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