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400 and zoom in on Prague. Bohemia lies inside the Holy Roman Empire. Which mountains and neighbors surround it?
https://chronoatlas.nl/?year=1400&lat=50&lng=14.5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76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1f76cf2a814ff75affefaae2993e30f1.jpeg"/>
  <Relationship Id="rId3" Type="http://schemas.openxmlformats.org/officeDocument/2006/relationships/hyperlink" Target="https://chronoatlas.nl/classroom/lesson/jan-hus-hussite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jan-hus-hussite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fc3ddc8f20c49154679ab02b54da9992.jpeg"/>
  <Relationship Id="rId3" Type="http://schemas.openxmlformats.org/officeDocument/2006/relationships/hyperlink" Target="https://chronoatlas.nl/?year=1400&amp;lat=50&amp;lng=14.5&amp;zoom=6" TargetMode="External"/>
  <Relationship Id="rId4" Type="http://schemas.openxmlformats.org/officeDocument/2006/relationships/hyperlink" Target="https://chronoatlas.nl/classroom/lesson/jan-hus-hussite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jan-hus-hussite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ATE MIDDLE AGES  ·  1402-143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Jan Hus and the Hussi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80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jan-hus-hussite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Prague preacher criticizes the wealth of the Church and preaches in Czech. Burned at Constance in 1415, Jan Hus becomes the hero of a movement that beats five crusades. Students follow the Hussites and ask what makes people fight for their belief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ideas of Jan Hus and why they angered church leader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his execution in 1415 led to the Hussite war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Prague, Tábor and Constance and describe how the Hussites defended Bohemi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4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jan-hus-hussite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4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ohem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400 and zoom in on Prague. Bohemia lies inside the Holy Roman Empire. Which mountains and neighbors surround 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jan-hus-hussit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jan-hus-hussit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2026-10-31T07:22:56Z</dcterms:created>
  <dcterms:modified xsi:type="dcterms:W3CDTF">2026-10-31T07:22:56Z</dcterms:modified>
  <dc:title>Jan Hus and the Hussites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