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30 and zoom in on the Balkans. Most boys taken in the devshirme came from Christian villages here. Which present-day countries lie in this area?
https://chronoatlas.nl/?year=1530&lat=43&lng=21&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44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393f973f3cc29c3fd08ac0298de8d71.jpeg"/>
  <Relationship Id="rId3" Type="http://schemas.openxmlformats.org/officeDocument/2006/relationships/hyperlink" Target="https://chronoatlas.nl/classroom/lesson/janissaries-and-the-devshirm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janissaries-and-the-devshirm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e1bd76626d917efc55c1d87571517a82.jpeg"/>
  <Relationship Id="rId3" Type="http://schemas.openxmlformats.org/officeDocument/2006/relationships/hyperlink" Target="https://chronoatlas.nl/?year=1530&amp;lat=43&amp;lng=21&amp;zoom=5.5" TargetMode="External"/>
  <Relationship Id="rId4" Type="http://schemas.openxmlformats.org/officeDocument/2006/relationships/hyperlink" Target="https://chronoatlas.nl/classroom/lesson/janissaries-and-the-devshirm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janissaries-and-the-devshirm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TTOMAN EMPIRE  ·  ABOUT 1380-182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Janissaries: the sultan's soldie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25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nissaries-and-the-devshir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Ottoman sultans took Christian boys from their families, converted and trained them, and made them soldiers, architects and viziers. Students look at the devshirme from the side of the families and of the empir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devshirme and the janissaries w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regions the boys came from and the places where some of them rose to pow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the cruelty of the system against the careers it opened, using evidenc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janissaries-and-the-devshirm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the boys came fro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30 and zoom in on the Balkans. Most boys taken in the devshirme came from Christian villages here. Which present-day countries lie in this ar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janissaries-and-the-devshirm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nissaries-and-the-devshirm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2026-10-31T03:42:52Z</dcterms:created>
  <dcterms:modified xsi:type="dcterms:W3CDTF">2026-10-31T03:42:52Z</dcterms:modified>
  <dc:title>Janissaries: the sultan's soldiers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