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0. Find the Empire of Japan, including Korea and Taiwan. Then move to 1938. What has changed on the mainland in the north-east?
https://chronoatlas.nl/?year=1938&lat=38&lng=128&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7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a82f909cd2b31748a459541ca6780cd1.jpeg"/>
  <Relationship Id="rId3" Type="http://schemas.openxmlformats.org/officeDocument/2006/relationships/hyperlink" Target="https://chronoatlas.nl/classroom/lesson/japan-empire-asi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japan-empire-asi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f2a486ec1e97c679077cc40cf613ccf2.jpeg"/>
  <Relationship Id="rId3" Type="http://schemas.openxmlformats.org/officeDocument/2006/relationships/hyperlink" Target="https://chronoatlas.nl/?year=1938&amp;lat=38&amp;lng=128&amp;zoom=4" TargetMode="External"/>
  <Relationship Id="rId4" Type="http://schemas.openxmlformats.org/officeDocument/2006/relationships/hyperlink" Target="https://chronoatlas.nl/classroom/lesson/japan-empire-asi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japan-empire-as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NTERWAR YEARS  ·  1931-194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Japan's empire in Asia, 1931-1941]]></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81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apan-empire-as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931 the Japanese army seized Manchuria. Six years later Japan went to war with China, and by 1941 it looked south to the oil of Southeast Asia. Students compare the 1930 and 1938 maps and follow the path that led Japan to war with the United Stat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Japan's leaders wanted an empire on the Asian mainlan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Manchuria, Beijing, Nanjing and Chongqing and order the main events of 1931-194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war in China led to conflict between Japan and the United Stat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japan-empire-asi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Japan's empir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0. Find the Empire of Japan, including Korea and Taiwan. Then move to 1938. What has changed on the mainland in the north-ea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japan-empire-asi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apan-empire-asi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2026-10-31T04:37:21Z</dcterms:created>
  <dcterms:modified xsi:type="dcterms:W3CDTF">2026-10-31T04:37:21Z</dcterms:modified>
  <dc:title>Japan's empire in Asia, 1931-1941</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