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30 and zoom out over the islands between Asia and Australia. Find Java, Sumatra and Batavia (Jakarta). How far is Java from the Netherlands?
https://chronoatlas.nl/?year=1830&lat=-3&lng=112&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777c57c94b4505d5f17bb35a4a713fe1.jpeg"/>
  <Relationship Id="rId3" Type="http://schemas.openxmlformats.org/officeDocument/2006/relationships/hyperlink" Target="https://chronoatlas.nl/classroom/lesson/java-war-cultivation-syste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ava-war-cultivation-syste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aa557a309bfcec9966cd9966baeabda2.jpeg"/>
  <Relationship Id="rId3" Type="http://schemas.openxmlformats.org/officeDocument/2006/relationships/hyperlink" Target="https://chronoatlas.nl/?year=1830&amp;lat=-3&amp;lng=112&amp;zoom=3.6" TargetMode="External"/>
  <Relationship Id="rId4" Type="http://schemas.openxmlformats.org/officeDocument/2006/relationships/hyperlink" Target="https://chronoatlas.nl/classroom/lesson/java-war-cultivation-syste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ava-war-cultivation-syste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UTCH EAST INDIES  ·  1825-187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ava: Diponegoro and the Cultivation System]]></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1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va-war-cultivation-syst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Javanese prince leads a five-year war against Dutch rule. Then the Dutch force Javanese villages to grow coffee and sugar for export, and the profits flow to the Netherlands. Students explore the Java War, the Cultivation System and the novel that exposed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auses and course of the Java War (1825-1830) led by Prince Diponegor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Cultivation System worked and who profited from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Max Havelaar (1860) and Dutch politics led to changes after 187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ava-war-cultivation-syste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Dutch East Indi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30 and zoom out over the islands between Asia and Australia. Find Java, Sumatra and Batavia (Jakarta). How far is Java from the Netherland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ava-war-cultivation-syste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va-war-cultivation-syste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2026-10-31T02:03:56Z</dcterms:created>
  <dcterms:modified xsi:type="dcterms:W3CDTF">2026-10-31T02:03:56Z</dcterms:modified>
  <dc:title>Java: Diponegoro and the Cultivation System</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