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100 and turn on Cities. Find Timbuktu at the bend of the Niger, then follow the river south-west into the wide inland delta that floods every year.
https://chronoatlas.nl/?year=1100&lat=15&lng=-4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be1e4aba1f83e6737f4710b0eef35221.jpeg"/>
  <Relationship Id="rId3" Type="http://schemas.openxmlformats.org/officeDocument/2006/relationships/hyperlink" Target="https://chronoatlas.nl/classroom/lesson/jenne-jeno-city-without-king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jenne-jeno-city-without-king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9e380681e418631fb60c163259d146c2.jpeg"/>
  <Relationship Id="rId3" Type="http://schemas.openxmlformats.org/officeDocument/2006/relationships/hyperlink" Target="https://chronoatlas.nl/?year=1100&amp;lat=15&amp;lng=-4.5&amp;zoom=6" TargetMode="External"/>
  <Relationship Id="rId4" Type="http://schemas.openxmlformats.org/officeDocument/2006/relationships/hyperlink" Target="https://chronoatlas.nl/classroom/lesson/jenne-jeno-city-without-king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jenne-jeno-city-without-king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IDDLE NIGER  ·  ABOUT 250 BC-AD 14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Jenne-jeno: a city without a king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24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enne-jeno-city-without-king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the floodplain of the Niger, a town grew into a busy city long before any famous empire. Archaeologists found crafts, trade goods from far away and no palace. Students weigh the evidence for a city without a k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Jenne-jeno in the inland delta of the Niger and explain why the floodplain suited farmers and trader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se archaeological clues (crafts, imported beads, the absence of a palace) to describe life in the cit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Jenne-jeno changed ideas about where and when West African cities bega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1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jenne-jeno-city-without-king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1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inland del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100 and turn on Cities. Find Timbuktu at the bend of the Niger, then follow the river south-west into the wide inland delta that floods every ye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jenne-jeno-city-without-k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enne-jeno-city-without-k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2026-10-31T04:29:19Z</dcterms:created>
  <dcterms:modified xsi:type="dcterms:W3CDTF">2026-10-31T04:29:19Z</dcterms:modified>
  <dc:title>Jenne-jeno: a city without a king?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