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8000 BC and zoom in on the Jordan valley just north of the Dead Sea. Jericho grew here beside a strong spring, about 250 m below sea level. Why would a spring in a dry valley draw people?
https://chronoatlas.nl/?year=-8000&lat=31.87&lng=35.44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79220684ee06b24ccfa2afa089d8a441.jpeg"/>
  <Relationship Id="rId3" Type="http://schemas.openxmlformats.org/officeDocument/2006/relationships/hyperlink" Target="https://chronoatlas.nl/classroom/lesson/jericho-and-catalhoyuk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jericho-and-catalhoyuk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b09a55fc8989a1e7ec0c1ac0840d52a2.jpeg"/>
  <Relationship Id="rId3" Type="http://schemas.openxmlformats.org/officeDocument/2006/relationships/hyperlink" Target="https://chronoatlas.nl/?year=-8000&amp;lat=31.87&amp;lng=35.44&amp;zoom=8" TargetMode="External"/>
  <Relationship Id="rId4" Type="http://schemas.openxmlformats.org/officeDocument/2006/relationships/hyperlink" Target="https://chronoatlas.nl/classroom/lesson/jericho-and-catalhoyuk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jericho-and-catalhoyuk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EOLITHIC  ·  ABOUT 9000-600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Jericho and Çatalhöyük: the first tow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8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ericho-and-catalhoy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stone tower by a spring in the Jordan valley, and a town of thousands with no streets on the plain of Anatolia. Students visit two of the oldest towns in the world and ask what makes a town a tow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Jericho and Çatalhöyük and explain why people settled the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daily life in Çatalhöyük using evidence from its hous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difference between a village and a town using both sit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8,0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jericho-and-catalhoyuk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8,0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oasis by the Jord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8000 BC and zoom in on the Jordan valley just north of the Dead Sea. Jericho grew here beside a strong spring, about 250 m below sea level. Why would a spring in a dry valley draw peopl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jericho-and-catalhoyuk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jericho-and-catalhoyu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2026-10-31T04:27:00Z</dcterms:created>
  <dcterms:modified xsi:type="dcterms:W3CDTF">2026-10-31T04:27:00Z</dcterms:modified>
  <dc:title>Jericho and Çatalhöyük: the first towns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