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100 and zoom in on the Rhine between Speyer, Worms and Mainz. Some of the oldest Jewish communities north of the Alps lived in these three cities. Why might merchants settle along a great river?
https://chronoatlas.nl/?year=1100&lat=49.7&lng=8.3&zoom=7.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a98cf98772059cb2d4dd2e7c2374bfe1.jpeg"/>
  <Relationship Id="rId3" Type="http://schemas.openxmlformats.org/officeDocument/2006/relationships/hyperlink" Target="https://chronoatlas.nl/classroom/lesson/jewish-communities-medieval-europ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jewish-communities-medieval-europ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bbc4975aef4d1e11500a8817b59a3de2.jpeg"/>
  <Relationship Id="rId3" Type="http://schemas.openxmlformats.org/officeDocument/2006/relationships/hyperlink" Target="https://chronoatlas.nl/?year=1100&amp;lat=49.7&amp;lng=8.3&amp;zoom=7.5" TargetMode="External"/>
  <Relationship Id="rId4" Type="http://schemas.openxmlformats.org/officeDocument/2006/relationships/hyperlink" Target="https://chronoatlas.nl/classroom/lesson/jewish-communities-medieval-europ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jewish-communities-medieval-europ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DIEVAL EUROPE  ·  1000-14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Jewish life in medieval Europ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25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ewish-communities-medieval-europ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Jewish communities lived in the towns of medieval Europe as scholars, merchants and doctors, but also faced growing laws, accusations and expulsions. Students meet Rashi of Troyes, map where communities lived and were forced to leave, and discuss how this history should be remember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important medieval Jewish communities and explain why many lived along trade routes and in town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ontributions of Jewish scholars such as Rashi of Troy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growing restrictions and expulsions of the 1200s and 1300s, and why many Jews moved east to Polan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1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jewish-communities-medieval-europ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1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Cities on the Rhin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100 and zoom in on the Rhine between Speyer, Worms and Mainz. Some of the oldest Jewish communities north of the Alps lived in these three cities. Why might merchants settle along a great riv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jewish-communities-medieval-europ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ewish-communities-medieval-europ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2026-10-31T04:56:40Z</dcterms:created>
  <dcterms:modified xsi:type="dcterms:W3CDTF">2026-10-31T04:56:40Z</dcterms:modified>
  <dc:title>Jewish life in medieval Europe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